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3"/>
  </p:notesMasterIdLst>
  <p:sldIdLst>
    <p:sldId id="299" r:id="rId2"/>
    <p:sldId id="298" r:id="rId3"/>
    <p:sldId id="338" r:id="rId4"/>
    <p:sldId id="327" r:id="rId5"/>
    <p:sldId id="347" r:id="rId6"/>
    <p:sldId id="337" r:id="rId7"/>
    <p:sldId id="348" r:id="rId8"/>
    <p:sldId id="349" r:id="rId9"/>
    <p:sldId id="352" r:id="rId10"/>
    <p:sldId id="350" r:id="rId11"/>
    <p:sldId id="35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C2117-2DE8-4979-90C1-9B8EF6672923}" v="71" dt="2026-09-12T12:43:05.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29" autoAdjust="0"/>
    <p:restoredTop sz="94966" autoAdjust="0"/>
  </p:normalViewPr>
  <p:slideViewPr>
    <p:cSldViewPr>
      <p:cViewPr varScale="1">
        <p:scale>
          <a:sx n="80" d="100"/>
          <a:sy n="80" d="100"/>
        </p:scale>
        <p:origin x="908" y="52"/>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99" d="100"/>
        <a:sy n="9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auger" userId="888c6d08327a2264" providerId="LiveId" clId="{DCBC2043-6A36-422C-959B-BD226039EE6C}"/>
    <pc:docChg chg="undo custSel modSld">
      <pc:chgData name="Chris Mauger" userId="888c6d08327a2264" providerId="LiveId" clId="{DCBC2043-6A36-422C-959B-BD226039EE6C}" dt="2026-09-12T12:43:05.952" v="137" actId="115"/>
      <pc:docMkLst>
        <pc:docMk/>
      </pc:docMkLst>
      <pc:sldChg chg="modAnim">
        <pc:chgData name="Chris Mauger" userId="888c6d08327a2264" providerId="LiveId" clId="{DCBC2043-6A36-422C-959B-BD226039EE6C}" dt="2026-09-11T10:24:26.371" v="15"/>
        <pc:sldMkLst>
          <pc:docMk/>
          <pc:sldMk cId="1675554826" sldId="327"/>
        </pc:sldMkLst>
      </pc:sldChg>
      <pc:sldChg chg="modSp mod addAnim delAnim modAnim">
        <pc:chgData name="Chris Mauger" userId="888c6d08327a2264" providerId="LiveId" clId="{DCBC2043-6A36-422C-959B-BD226039EE6C}" dt="2026-09-11T10:29:22.384" v="31"/>
        <pc:sldMkLst>
          <pc:docMk/>
          <pc:sldMk cId="1416980681" sldId="337"/>
        </pc:sldMkLst>
        <pc:spChg chg="mod">
          <ac:chgData name="Chris Mauger" userId="888c6d08327a2264" providerId="LiveId" clId="{DCBC2043-6A36-422C-959B-BD226039EE6C}" dt="2026-09-11T10:26:13.752" v="17" actId="13926"/>
          <ac:spMkLst>
            <pc:docMk/>
            <pc:sldMk cId="1416980681" sldId="337"/>
            <ac:spMk id="8" creationId="{A7B1FA14-69F6-90E3-BDF9-464D052BE6DA}"/>
          </ac:spMkLst>
        </pc:spChg>
      </pc:sldChg>
      <pc:sldChg chg="addAnim delAnim modAnim">
        <pc:chgData name="Chris Mauger" userId="888c6d08327a2264" providerId="LiveId" clId="{DCBC2043-6A36-422C-959B-BD226039EE6C}" dt="2026-09-11T10:23:52.140" v="7"/>
        <pc:sldMkLst>
          <pc:docMk/>
          <pc:sldMk cId="1954424507" sldId="338"/>
        </pc:sldMkLst>
      </pc:sldChg>
      <pc:sldChg chg="modSp mod modAnim">
        <pc:chgData name="Chris Mauger" userId="888c6d08327a2264" providerId="LiveId" clId="{DCBC2043-6A36-422C-959B-BD226039EE6C}" dt="2026-09-12T12:43:05.952" v="137" actId="115"/>
        <pc:sldMkLst>
          <pc:docMk/>
          <pc:sldMk cId="3349563173" sldId="348"/>
        </pc:sldMkLst>
        <pc:spChg chg="mod">
          <ac:chgData name="Chris Mauger" userId="888c6d08327a2264" providerId="LiveId" clId="{DCBC2043-6A36-422C-959B-BD226039EE6C}" dt="2026-09-12T12:43:05.952" v="137" actId="115"/>
          <ac:spMkLst>
            <pc:docMk/>
            <pc:sldMk cId="3349563173" sldId="348"/>
            <ac:spMk id="8" creationId="{AF05C955-5907-8E06-62F4-4502EA43A546}"/>
          </ac:spMkLst>
        </pc:spChg>
      </pc:sldChg>
      <pc:sldChg chg="modSp mod modAnim">
        <pc:chgData name="Chris Mauger" userId="888c6d08327a2264" providerId="LiveId" clId="{DCBC2043-6A36-422C-959B-BD226039EE6C}" dt="2026-09-11T10:32:15.752" v="81"/>
        <pc:sldMkLst>
          <pc:docMk/>
          <pc:sldMk cId="232504851" sldId="349"/>
        </pc:sldMkLst>
        <pc:spChg chg="mod">
          <ac:chgData name="Chris Mauger" userId="888c6d08327a2264" providerId="LiveId" clId="{DCBC2043-6A36-422C-959B-BD226039EE6C}" dt="2026-09-11T10:31:57.045" v="80" actId="20577"/>
          <ac:spMkLst>
            <pc:docMk/>
            <pc:sldMk cId="232504851" sldId="349"/>
            <ac:spMk id="3" creationId="{243AC497-0747-0D5F-DD3F-4BBA159AD186}"/>
          </ac:spMkLst>
        </pc:spChg>
        <pc:spChg chg="mod">
          <ac:chgData name="Chris Mauger" userId="888c6d08327a2264" providerId="LiveId" clId="{DCBC2043-6A36-422C-959B-BD226039EE6C}" dt="2026-09-11T10:31:21.492" v="70" actId="20577"/>
          <ac:spMkLst>
            <pc:docMk/>
            <pc:sldMk cId="232504851" sldId="349"/>
            <ac:spMk id="8" creationId="{51F8A77A-3D40-BFA1-A573-9C5047EC3969}"/>
          </ac:spMkLst>
        </pc:spChg>
      </pc:sldChg>
      <pc:sldChg chg="modSp mod modAnim">
        <pc:chgData name="Chris Mauger" userId="888c6d08327a2264" providerId="LiveId" clId="{DCBC2043-6A36-422C-959B-BD226039EE6C}" dt="2026-09-11T10:36:15.378" v="127"/>
        <pc:sldMkLst>
          <pc:docMk/>
          <pc:sldMk cId="2167996992" sldId="350"/>
        </pc:sldMkLst>
        <pc:spChg chg="mod">
          <ac:chgData name="Chris Mauger" userId="888c6d08327a2264" providerId="LiveId" clId="{DCBC2043-6A36-422C-959B-BD226039EE6C}" dt="2026-09-11T10:35:06.402" v="111"/>
          <ac:spMkLst>
            <pc:docMk/>
            <pc:sldMk cId="2167996992" sldId="350"/>
            <ac:spMk id="8" creationId="{C072D7A0-56D1-8162-BD1D-F09F5E40DEB9}"/>
          </ac:spMkLst>
        </pc:spChg>
      </pc:sldChg>
      <pc:sldChg chg="modSp mod modAnim">
        <pc:chgData name="Chris Mauger" userId="888c6d08327a2264" providerId="LiveId" clId="{DCBC2043-6A36-422C-959B-BD226039EE6C}" dt="2026-09-11T10:34:31.015" v="110"/>
        <pc:sldMkLst>
          <pc:docMk/>
          <pc:sldMk cId="2781582376" sldId="352"/>
        </pc:sldMkLst>
        <pc:spChg chg="mod">
          <ac:chgData name="Chris Mauger" userId="888c6d08327a2264" providerId="LiveId" clId="{DCBC2043-6A36-422C-959B-BD226039EE6C}" dt="2026-09-11T10:33:35.390" v="100" actId="6549"/>
          <ac:spMkLst>
            <pc:docMk/>
            <pc:sldMk cId="2781582376" sldId="352"/>
            <ac:spMk id="8" creationId="{6C0233DA-9B50-B324-4D37-F0F13AA0D0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84E55E0-DC66-EC74-0FB7-8EA69CA98E5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3" name="Rectangle 3">
            <a:extLst>
              <a:ext uri="{FF2B5EF4-FFF2-40B4-BE49-F238E27FC236}">
                <a16:creationId xmlns:a16="http://schemas.microsoft.com/office/drawing/2014/main" id="{A8A68D62-00DC-DA74-ADB9-B9E8E302DF0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US" altLang="en-US" dirty="0"/>
          </a:p>
        </p:txBody>
      </p:sp>
      <p:sp>
        <p:nvSpPr>
          <p:cNvPr id="56324" name="Rectangle 4">
            <a:extLst>
              <a:ext uri="{FF2B5EF4-FFF2-40B4-BE49-F238E27FC236}">
                <a16:creationId xmlns:a16="http://schemas.microsoft.com/office/drawing/2014/main" id="{C17644CD-955C-362E-F091-4DD45C956F0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US"/>
          </a:p>
        </p:txBody>
      </p:sp>
      <p:sp>
        <p:nvSpPr>
          <p:cNvPr id="56325" name="Rectangle 5">
            <a:extLst>
              <a:ext uri="{FF2B5EF4-FFF2-40B4-BE49-F238E27FC236}">
                <a16:creationId xmlns:a16="http://schemas.microsoft.com/office/drawing/2014/main" id="{E50A0057-C488-CFBC-33D4-8669532E32A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6" name="Rectangle 6">
            <a:extLst>
              <a:ext uri="{FF2B5EF4-FFF2-40B4-BE49-F238E27FC236}">
                <a16:creationId xmlns:a16="http://schemas.microsoft.com/office/drawing/2014/main" id="{B68A7D23-DDF7-BE6D-C7A7-7F7F13F0941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7" name="Rectangle 7">
            <a:extLst>
              <a:ext uri="{FF2B5EF4-FFF2-40B4-BE49-F238E27FC236}">
                <a16:creationId xmlns:a16="http://schemas.microsoft.com/office/drawing/2014/main" id="{9BFE6592-F023-8BC0-137A-397019DD2668}"/>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E79779FF-0EAA-4416-9838-9A3EEE64887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A3936B33-45E7-4FEE-806B-BB3BAD7F40E5}" type="slidenum">
              <a:rPr lang="en-US" altLang="en-US" smtClean="0"/>
              <a:pPr/>
              <a:t>‹#›</a:t>
            </a:fld>
            <a:endParaRPr lang="en-US" altLang="en-US" dirty="0"/>
          </a:p>
        </p:txBody>
      </p:sp>
    </p:spTree>
    <p:extLst>
      <p:ext uri="{BB962C8B-B14F-4D97-AF65-F5344CB8AC3E}">
        <p14:creationId xmlns:p14="http://schemas.microsoft.com/office/powerpoint/2010/main" val="271787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6492BFE7-0B2A-4820-A700-F1103D817D51}" type="slidenum">
              <a:rPr lang="en-US" altLang="en-US" smtClean="0"/>
              <a:pPr/>
              <a:t>‹#›</a:t>
            </a:fld>
            <a:endParaRPr lang="en-US" altLang="en-US" dirty="0"/>
          </a:p>
        </p:txBody>
      </p:sp>
    </p:spTree>
    <p:extLst>
      <p:ext uri="{BB962C8B-B14F-4D97-AF65-F5344CB8AC3E}">
        <p14:creationId xmlns:p14="http://schemas.microsoft.com/office/powerpoint/2010/main" val="152775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4EA01EB5-8D94-4AE5-9627-054F40C9FBC7}" type="slidenum">
              <a:rPr lang="en-US" altLang="en-US" smtClean="0"/>
              <a:pPr/>
              <a:t>‹#›</a:t>
            </a:fld>
            <a:endParaRPr lang="en-US" altLang="en-US" dirty="0"/>
          </a:p>
        </p:txBody>
      </p:sp>
    </p:spTree>
    <p:extLst>
      <p:ext uri="{BB962C8B-B14F-4D97-AF65-F5344CB8AC3E}">
        <p14:creationId xmlns:p14="http://schemas.microsoft.com/office/powerpoint/2010/main" val="278486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A5B0C66A-13AE-497C-8313-3B7A6F39071E}" type="slidenum">
              <a:rPr lang="en-US" altLang="en-US" smtClean="0"/>
              <a:pPr/>
              <a:t>‹#›</a:t>
            </a:fld>
            <a:endParaRPr lang="en-US" altLang="en-US" dirty="0"/>
          </a:p>
        </p:txBody>
      </p:sp>
    </p:spTree>
    <p:extLst>
      <p:ext uri="{BB962C8B-B14F-4D97-AF65-F5344CB8AC3E}">
        <p14:creationId xmlns:p14="http://schemas.microsoft.com/office/powerpoint/2010/main" val="168824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11" name="Footer Placeholder 10"/>
          <p:cNvSpPr>
            <a:spLocks noGrp="1"/>
          </p:cNvSpPr>
          <p:nvPr>
            <p:ph type="ftr" sz="quarter" idx="11"/>
          </p:nvPr>
        </p:nvSpPr>
        <p:spPr/>
        <p:txBody>
          <a:bodyPr/>
          <a:lstStyle/>
          <a:p>
            <a:endParaRPr lang="en-US" altLang="en-US" dirty="0"/>
          </a:p>
        </p:txBody>
      </p:sp>
      <p:sp>
        <p:nvSpPr>
          <p:cNvPr id="12" name="Slide Number Placeholder 11"/>
          <p:cNvSpPr>
            <a:spLocks noGrp="1"/>
          </p:cNvSpPr>
          <p:nvPr>
            <p:ph type="sldNum" sz="quarter" idx="12"/>
          </p:nvPr>
        </p:nvSpPr>
        <p:spPr/>
        <p:txBody>
          <a:bodyPr/>
          <a:lstStyle/>
          <a:p>
            <a:fld id="{D6655F26-CEF5-410A-8D6D-6CDD3D38623F}" type="slidenum">
              <a:rPr lang="en-US" altLang="en-US" smtClean="0"/>
              <a:pPr/>
              <a:t>‹#›</a:t>
            </a:fld>
            <a:endParaRPr lang="en-US" altLang="en-US" dirty="0"/>
          </a:p>
        </p:txBody>
      </p:sp>
    </p:spTree>
    <p:extLst>
      <p:ext uri="{BB962C8B-B14F-4D97-AF65-F5344CB8AC3E}">
        <p14:creationId xmlns:p14="http://schemas.microsoft.com/office/powerpoint/2010/main" val="1424522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7" name="Footer Placeholder 6"/>
          <p:cNvSpPr>
            <a:spLocks noGrp="1"/>
          </p:cNvSpPr>
          <p:nvPr>
            <p:ph type="ftr" sz="quarter" idx="11"/>
          </p:nvPr>
        </p:nvSpPr>
        <p:spPr/>
        <p:txBody>
          <a:bodyPr/>
          <a:lstStyle/>
          <a:p>
            <a:endParaRPr lang="en-US" altLang="en-US" dirty="0"/>
          </a:p>
        </p:txBody>
      </p:sp>
      <p:sp>
        <p:nvSpPr>
          <p:cNvPr id="8" name="Slide Number Placeholder 7"/>
          <p:cNvSpPr>
            <a:spLocks noGrp="1"/>
          </p:cNvSpPr>
          <p:nvPr>
            <p:ph type="sldNum" sz="quarter" idx="12"/>
          </p:nvPr>
        </p:nvSpPr>
        <p:spPr/>
        <p:txBody>
          <a:bodyPr/>
          <a:lstStyle/>
          <a:p>
            <a:fld id="{61144C28-742D-4598-9D32-D3ED5C0E2657}" type="slidenum">
              <a:rPr lang="en-US" altLang="en-US" smtClean="0"/>
              <a:pPr/>
              <a:t>‹#›</a:t>
            </a:fld>
            <a:endParaRPr lang="en-US" altLang="en-US" dirty="0"/>
          </a:p>
        </p:txBody>
      </p:sp>
    </p:spTree>
    <p:extLst>
      <p:ext uri="{BB962C8B-B14F-4D97-AF65-F5344CB8AC3E}">
        <p14:creationId xmlns:p14="http://schemas.microsoft.com/office/powerpoint/2010/main" val="51435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6EB9B342-E2D7-4851-A5E8-58F2FB519B73}" type="slidenum">
              <a:rPr lang="en-US" altLang="en-US" smtClean="0"/>
              <a:pPr/>
              <a:t>‹#›</a:t>
            </a:fld>
            <a:endParaRPr lang="en-US" altLang="en-US" dirty="0"/>
          </a:p>
        </p:txBody>
      </p:sp>
    </p:spTree>
    <p:extLst>
      <p:ext uri="{BB962C8B-B14F-4D97-AF65-F5344CB8AC3E}">
        <p14:creationId xmlns:p14="http://schemas.microsoft.com/office/powerpoint/2010/main" val="4289438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74B973AF-75AE-4484-A6EE-B74E4E358AC4}" type="slidenum">
              <a:rPr lang="en-US" altLang="en-US" smtClean="0"/>
              <a:pPr/>
              <a:t>‹#›</a:t>
            </a:fld>
            <a:endParaRPr lang="en-US" altLang="en-US" dirty="0"/>
          </a:p>
        </p:txBody>
      </p:sp>
    </p:spTree>
    <p:extLst>
      <p:ext uri="{BB962C8B-B14F-4D97-AF65-F5344CB8AC3E}">
        <p14:creationId xmlns:p14="http://schemas.microsoft.com/office/powerpoint/2010/main" val="354452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a:xfrm>
            <a:off x="2624326" y="6356351"/>
            <a:ext cx="4433638" cy="365125"/>
          </a:xfrm>
        </p:spPr>
        <p:txBody>
          <a:bodyPr/>
          <a:lstStyle/>
          <a:p>
            <a:endParaRPr lang="en-US" altLang="en-US" dirty="0"/>
          </a:p>
        </p:txBody>
      </p:sp>
      <p:sp>
        <p:nvSpPr>
          <p:cNvPr id="10" name="Slide Number Placeholder 9"/>
          <p:cNvSpPr>
            <a:spLocks noGrp="1"/>
          </p:cNvSpPr>
          <p:nvPr>
            <p:ph type="sldNum" sz="quarter" idx="12"/>
          </p:nvPr>
        </p:nvSpPr>
        <p:spPr/>
        <p:txBody>
          <a:bodyPr/>
          <a:lstStyle/>
          <a:p>
            <a:fld id="{E1616B4F-AF9D-482F-9856-942ACA7541DD}" type="slidenum">
              <a:rPr lang="en-US" altLang="en-US" smtClean="0"/>
              <a:pPr/>
              <a:t>‹#›</a:t>
            </a:fld>
            <a:endParaRPr lang="en-US" altLang="en-US" dirty="0"/>
          </a:p>
        </p:txBody>
      </p:sp>
    </p:spTree>
    <p:extLst>
      <p:ext uri="{BB962C8B-B14F-4D97-AF65-F5344CB8AC3E}">
        <p14:creationId xmlns:p14="http://schemas.microsoft.com/office/powerpoint/2010/main" val="114941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949E2745-A05A-442A-90A7-F80D371AB765}" type="slidenum">
              <a:rPr lang="en-US" altLang="en-US" smtClean="0"/>
              <a:pPr/>
              <a:t>‹#›</a:t>
            </a:fld>
            <a:endParaRPr lang="en-US" altLang="en-US" dirty="0"/>
          </a:p>
        </p:txBody>
      </p:sp>
    </p:spTree>
    <p:extLst>
      <p:ext uri="{BB962C8B-B14F-4D97-AF65-F5344CB8AC3E}">
        <p14:creationId xmlns:p14="http://schemas.microsoft.com/office/powerpoint/2010/main" val="298583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7299DC4C-6975-494A-AD44-D090DB13C68F}" type="slidenum">
              <a:rPr lang="en-US" altLang="en-US" smtClean="0"/>
              <a:pPr/>
              <a:t>‹#›</a:t>
            </a:fld>
            <a:endParaRPr lang="en-US" altLang="en-US" dirty="0"/>
          </a:p>
        </p:txBody>
      </p:sp>
    </p:spTree>
    <p:extLst>
      <p:ext uri="{BB962C8B-B14F-4D97-AF65-F5344CB8AC3E}">
        <p14:creationId xmlns:p14="http://schemas.microsoft.com/office/powerpoint/2010/main" val="185602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D4625ECB-902A-43B4-90E8-7AD578612935}" type="slidenum">
              <a:rPr lang="en-US" altLang="en-US" smtClean="0"/>
              <a:pPr/>
              <a:t>‹#›</a:t>
            </a:fld>
            <a:endParaRPr lang="en-US" altLang="en-US" dirty="0"/>
          </a:p>
        </p:txBody>
      </p:sp>
    </p:spTree>
    <p:extLst>
      <p:ext uri="{BB962C8B-B14F-4D97-AF65-F5344CB8AC3E}">
        <p14:creationId xmlns:p14="http://schemas.microsoft.com/office/powerpoint/2010/main" val="4021074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F7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58470"/>
            <a:ext cx="8428482"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C50887-2221-DB63-2890-12C4CB561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03" y="1170968"/>
            <a:ext cx="7951794" cy="4472884"/>
          </a:xfrm>
          <a:prstGeom prst="rect">
            <a:avLst/>
          </a:prstGeom>
        </p:spPr>
      </p:pic>
    </p:spTree>
    <p:extLst>
      <p:ext uri="{BB962C8B-B14F-4D97-AF65-F5344CB8AC3E}">
        <p14:creationId xmlns:p14="http://schemas.microsoft.com/office/powerpoint/2010/main" val="4236030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1CA2EE-70C5-66FD-0933-CF8F0CF7498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3D7FD76-3F08-1152-3CD4-807F9217D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FE03706B-1B92-AA7F-72F7-CD3E0BDD1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7325ECA3-9B48-C410-42CE-317D43A3A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9E78FA8C-9E3F-5222-2B58-F35403542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6" y="752748"/>
            <a:ext cx="751111"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Freeform: Shape 22">
            <a:extLst>
              <a:ext uri="{FF2B5EF4-FFF2-40B4-BE49-F238E27FC236}">
                <a16:creationId xmlns:a16="http://schemas.microsoft.com/office/drawing/2014/main" id="{A520838A-53D9-9DBC-B90B-DBD08D312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0320" y="761999"/>
            <a:ext cx="3156367"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EE066D88-CFDF-020C-95B5-984925ADC604}"/>
              </a:ext>
            </a:extLst>
          </p:cNvPr>
          <p:cNvSpPr>
            <a:spLocks noGrp="1"/>
          </p:cNvSpPr>
          <p:nvPr>
            <p:ph type="title"/>
          </p:nvPr>
        </p:nvSpPr>
        <p:spPr>
          <a:xfrm>
            <a:off x="802386" y="1676399"/>
            <a:ext cx="5292333" cy="2743201"/>
          </a:xfrm>
        </p:spPr>
        <p:txBody>
          <a:bodyPr vert="horz" lIns="91440" tIns="45720" rIns="91440" bIns="45720" rtlCol="0" anchor="b">
            <a:noAutofit/>
          </a:bodyPr>
          <a:lstStyle/>
          <a:p>
            <a:pPr algn="r"/>
            <a:r>
              <a:rPr lang="en-US" altLang="en-US" sz="5400" b="1" spc="-100" dirty="0">
                <a:solidFill>
                  <a:schemeClr val="accent1"/>
                </a:solidFill>
                <a:latin typeface="Congenial" panose="02000503040000020004" pitchFamily="2" charset="0"/>
              </a:rPr>
              <a:t>They Will Know We are Christians by Our Love</a:t>
            </a:r>
            <a:endParaRPr lang="en-US" sz="4800" spc="-100" dirty="0">
              <a:solidFill>
                <a:schemeClr val="accent1"/>
              </a:solidFill>
              <a:latin typeface="Congenial" panose="02000503040000020004" pitchFamily="2" charset="0"/>
            </a:endParaRPr>
          </a:p>
        </p:txBody>
      </p:sp>
      <p:sp>
        <p:nvSpPr>
          <p:cNvPr id="6" name="Rectangle 3">
            <a:extLst>
              <a:ext uri="{FF2B5EF4-FFF2-40B4-BE49-F238E27FC236}">
                <a16:creationId xmlns:a16="http://schemas.microsoft.com/office/drawing/2014/main" id="{981F16AF-6F86-735B-8240-04784A1A8B95}"/>
              </a:ext>
            </a:extLst>
          </p:cNvPr>
          <p:cNvSpPr txBox="1">
            <a:spLocks noChangeArrowheads="1"/>
          </p:cNvSpPr>
          <p:nvPr/>
        </p:nvSpPr>
        <p:spPr bwMode="auto">
          <a:xfrm>
            <a:off x="6396526" y="4084889"/>
            <a:ext cx="2266216" cy="170915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914400">
              <a:lnSpc>
                <a:spcPct val="90000"/>
              </a:lnSpc>
              <a:spcBef>
                <a:spcPts val="1200"/>
              </a:spcBef>
              <a:buClr>
                <a:schemeClr val="accent1"/>
              </a:buClr>
              <a:buNone/>
            </a:pPr>
            <a:endParaRPr lang="en-US" altLang="en-US" sz="1600" b="1" dirty="0">
              <a:solidFill>
                <a:srgbClr val="FFFFFF"/>
              </a:solidFill>
              <a:effectLst/>
            </a:endParaRPr>
          </a:p>
        </p:txBody>
      </p:sp>
      <p:sp>
        <p:nvSpPr>
          <p:cNvPr id="2" name="TextBox 1">
            <a:extLst>
              <a:ext uri="{FF2B5EF4-FFF2-40B4-BE49-F238E27FC236}">
                <a16:creationId xmlns:a16="http://schemas.microsoft.com/office/drawing/2014/main" id="{BDF35C85-FBCC-8963-137E-0EFD8045F12D}"/>
              </a:ext>
            </a:extLst>
          </p:cNvPr>
          <p:cNvSpPr txBox="1"/>
          <p:nvPr/>
        </p:nvSpPr>
        <p:spPr>
          <a:xfrm>
            <a:off x="748425" y="4648200"/>
            <a:ext cx="5239208" cy="861774"/>
          </a:xfrm>
          <a:prstGeom prst="rect">
            <a:avLst/>
          </a:prstGeom>
          <a:noFill/>
        </p:spPr>
        <p:txBody>
          <a:bodyPr wrap="square" rtlCol="0">
            <a:spAutoFit/>
          </a:bodyPr>
          <a:lstStyle/>
          <a:p>
            <a:pPr algn="r"/>
            <a:r>
              <a:rPr lang="en-US" sz="5000" b="1" dirty="0">
                <a:solidFill>
                  <a:schemeClr val="accent1"/>
                </a:solidFill>
                <a:latin typeface="Congenial" panose="02000503040000020004" pitchFamily="2" charset="0"/>
              </a:rPr>
              <a:t>1 John 2:7-11</a:t>
            </a:r>
          </a:p>
        </p:txBody>
      </p:sp>
    </p:spTree>
    <p:extLst>
      <p:ext uri="{BB962C8B-B14F-4D97-AF65-F5344CB8AC3E}">
        <p14:creationId xmlns:p14="http://schemas.microsoft.com/office/powerpoint/2010/main" val="374655161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B0EB-4366-EFF0-148F-9EA92F2E3B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B2207EC-4793-C947-3B1D-A12FF5D89315}"/>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37078821-16AD-8DC0-5621-F5D9DC1AA7E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BA716214-8DE9-1EC0-AC14-0394A0FFBE82}"/>
              </a:ext>
            </a:extLst>
          </p:cNvPr>
          <p:cNvSpPr txBox="1"/>
          <p:nvPr/>
        </p:nvSpPr>
        <p:spPr>
          <a:xfrm>
            <a:off x="914400" y="1524000"/>
            <a:ext cx="7315200" cy="4675447"/>
          </a:xfrm>
          <a:prstGeom prst="rect">
            <a:avLst/>
          </a:prstGeom>
          <a:solidFill>
            <a:schemeClr val="accent1">
              <a:lumMod val="40000"/>
              <a:lumOff val="60000"/>
            </a:schemeClr>
          </a:solidFill>
        </p:spPr>
        <p:txBody>
          <a:bodyPr wrap="square" rtlCol="0">
            <a:spAutoFit/>
          </a:bodyPr>
          <a:lstStyle/>
          <a:p>
            <a:pPr marL="457200">
              <a:lnSpc>
                <a:spcPct val="120000"/>
              </a:lnSpc>
            </a:pPr>
            <a:endParaRPr lang="en-US" sz="3200" b="1" dirty="0">
              <a:latin typeface="Verdana Pro Semibold" panose="020B0704030504040204" pitchFamily="34" charset="0"/>
            </a:endParaRPr>
          </a:p>
          <a:p>
            <a:pPr algn="ctr">
              <a:lnSpc>
                <a:spcPct val="120000"/>
              </a:lnSpc>
            </a:pPr>
            <a:r>
              <a:rPr lang="en-US" sz="4000" b="1" dirty="0">
                <a:latin typeface="Verdana Pro Semibold" panose="020B0704030504040204" pitchFamily="34" charset="0"/>
              </a:rPr>
              <a:t>Christian Life is an Action, </a:t>
            </a:r>
          </a:p>
          <a:p>
            <a:pPr algn="ctr">
              <a:lnSpc>
                <a:spcPct val="120000"/>
              </a:lnSpc>
            </a:pPr>
            <a:r>
              <a:rPr lang="en-US" sz="4000" b="1" dirty="0">
                <a:latin typeface="Verdana Pro Semibold" panose="020B0704030504040204" pitchFamily="34" charset="0"/>
              </a:rPr>
              <a:t>		not Just Words</a:t>
            </a:r>
          </a:p>
          <a:p>
            <a:pPr marL="457200">
              <a:lnSpc>
                <a:spcPct val="120000"/>
              </a:lnSpc>
            </a:pPr>
            <a:endParaRPr lang="en-US" sz="3200" b="1" dirty="0">
              <a:latin typeface="Verdana Pro Semibold" panose="020B0704030504040204" pitchFamily="34" charset="0"/>
            </a:endParaRPr>
          </a:p>
          <a:p>
            <a:pPr algn="ctr">
              <a:lnSpc>
                <a:spcPct val="120000"/>
              </a:lnSpc>
            </a:pPr>
            <a:r>
              <a:rPr lang="en-US" sz="3600" b="1" dirty="0">
                <a:latin typeface="Verdana Pro Semibold" panose="020B0704030504040204" pitchFamily="34" charset="0"/>
              </a:rPr>
              <a:t>Lip Service </a:t>
            </a:r>
          </a:p>
          <a:p>
            <a:pPr algn="ctr">
              <a:lnSpc>
                <a:spcPct val="120000"/>
              </a:lnSpc>
            </a:pPr>
            <a:r>
              <a:rPr lang="en-US" sz="3600" b="1" dirty="0">
                <a:latin typeface="Verdana Pro Semibold" panose="020B0704030504040204" pitchFamily="34" charset="0"/>
              </a:rPr>
              <a:t>or</a:t>
            </a:r>
          </a:p>
          <a:p>
            <a:pPr algn="ctr">
              <a:lnSpc>
                <a:spcPct val="120000"/>
              </a:lnSpc>
            </a:pPr>
            <a:r>
              <a:rPr lang="en-US" sz="3600" b="1" dirty="0">
                <a:latin typeface="Verdana Pro Semibold" panose="020B0704030504040204" pitchFamily="34" charset="0"/>
              </a:rPr>
              <a:t>Life-Style</a:t>
            </a: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9C35AD1B-B815-64D6-B724-165D3A2D9C9C}"/>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95442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barn(outVertical)">
                                      <p:cBhvr>
                                        <p:cTn id="7" dur="1000"/>
                                        <p:tgtEl>
                                          <p:spTgt spid="8">
                                            <p:txEl>
                                              <p:pRg st="4" end="4"/>
                                            </p:txEl>
                                          </p:spTgt>
                                        </p:tgtEl>
                                      </p:cBhvr>
                                    </p:animEffect>
                                  </p:childTnLst>
                                </p:cTn>
                              </p:par>
                              <p:par>
                                <p:cTn id="8" presetID="16" presetClass="entr" presetSubtype="26"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barn(inHorizontal)">
                                      <p:cBhvr>
                                        <p:cTn id="10" dur="1000"/>
                                        <p:tgtEl>
                                          <p:spTgt spid="8">
                                            <p:txEl>
                                              <p:pRg st="5" end="5"/>
                                            </p:txEl>
                                          </p:spTgt>
                                        </p:tgtEl>
                                      </p:cBhvr>
                                    </p:animEffect>
                                  </p:childTnLst>
                                </p:cTn>
                              </p:par>
                              <p:par>
                                <p:cTn id="11" presetID="16" presetClass="entr" presetSubtype="42"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animEffect transition="in" filter="barn(outHorizontal)">
                                      <p:cBhvr>
                                        <p:cTn id="13"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D307-BEBC-6555-78DF-DE450F87201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3E66D59-6829-3A55-C800-075ED4143114}"/>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91E31978-6E30-0963-69AF-66DD0C5DB80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05CF040A-90B3-53B8-0ADF-0354601F22F3}"/>
              </a:ext>
            </a:extLst>
          </p:cNvPr>
          <p:cNvSpPr txBox="1"/>
          <p:nvPr/>
        </p:nvSpPr>
        <p:spPr>
          <a:xfrm>
            <a:off x="914400" y="1524000"/>
            <a:ext cx="7315200" cy="4942059"/>
          </a:xfrm>
          <a:prstGeom prst="rect">
            <a:avLst/>
          </a:prstGeom>
          <a:solidFill>
            <a:schemeClr val="bg1">
              <a:lumMod val="95000"/>
            </a:schemeClr>
          </a:solidFill>
        </p:spPr>
        <p:txBody>
          <a:bodyPr wrap="square" rtlCol="0">
            <a:spAutoFit/>
          </a:bodyPr>
          <a:lstStyle/>
          <a:p>
            <a:pPr marL="1371600" indent="-914400" algn="ctr">
              <a:lnSpc>
                <a:spcPct val="120000"/>
              </a:lnSpc>
              <a:spcAft>
                <a:spcPts val="600"/>
              </a:spcAft>
              <a:tabLst>
                <a:tab pos="1371600" algn="l"/>
              </a:tabLst>
            </a:pPr>
            <a:r>
              <a:rPr lang="en-US" sz="2800" b="1" dirty="0">
                <a:latin typeface="Verdana Pro Semibold" panose="020F0502020204030204" pitchFamily="34" charset="0"/>
              </a:rPr>
              <a:t>Hosanna</a:t>
            </a:r>
          </a:p>
          <a:p>
            <a:pPr marL="1371600" indent="-914400" algn="ctr">
              <a:lnSpc>
                <a:spcPct val="120000"/>
              </a:lnSpc>
              <a:spcAft>
                <a:spcPts val="600"/>
              </a:spcAft>
              <a:tabLst>
                <a:tab pos="1371600" algn="l"/>
              </a:tabLst>
            </a:pPr>
            <a:endParaRPr lang="en-US" sz="1600" b="1" dirty="0">
              <a:latin typeface="Verdana Pro Semibold" panose="020F0502020204030204" pitchFamily="34" charset="0"/>
            </a:endParaRPr>
          </a:p>
          <a:p>
            <a:pPr marL="974725" indent="-457200">
              <a:lnSpc>
                <a:spcPct val="120000"/>
              </a:lnSpc>
              <a:spcAft>
                <a:spcPts val="600"/>
              </a:spcAft>
              <a:tabLst>
                <a:tab pos="914400" algn="l"/>
              </a:tabLst>
            </a:pPr>
            <a:r>
              <a:rPr lang="en-US" sz="2400" b="1" dirty="0">
                <a:latin typeface="Verdana Pro Semibold" panose="020F0502020204030204" pitchFamily="34" charset="0"/>
              </a:rPr>
              <a:t>Heal my heart and make it clean</a:t>
            </a:r>
          </a:p>
          <a:p>
            <a:pPr marL="974725" indent="-457200">
              <a:lnSpc>
                <a:spcPct val="120000"/>
              </a:lnSpc>
              <a:spcAft>
                <a:spcPts val="600"/>
              </a:spcAft>
              <a:tabLst>
                <a:tab pos="914400" algn="l"/>
              </a:tabLst>
            </a:pPr>
            <a:r>
              <a:rPr lang="en-US" sz="2400" b="1" dirty="0">
                <a:latin typeface="Verdana Pro Semibold" panose="020F0502020204030204" pitchFamily="34" charset="0"/>
              </a:rPr>
              <a:t>Open up my eyes to the things unseen</a:t>
            </a:r>
          </a:p>
          <a:p>
            <a:pPr marL="974725" indent="-457200">
              <a:lnSpc>
                <a:spcPct val="120000"/>
              </a:lnSpc>
              <a:spcAft>
                <a:spcPts val="600"/>
              </a:spcAft>
              <a:tabLst>
                <a:tab pos="914400" algn="l"/>
              </a:tabLst>
            </a:pPr>
            <a:r>
              <a:rPr lang="en-US" sz="2400" b="1" dirty="0">
                <a:latin typeface="Verdana Pro Semibold" panose="020F0502020204030204" pitchFamily="34" charset="0"/>
              </a:rPr>
              <a:t>Show me how to love like You have loved me</a:t>
            </a:r>
          </a:p>
          <a:p>
            <a:pPr marL="974725" indent="-457200">
              <a:lnSpc>
                <a:spcPct val="120000"/>
              </a:lnSpc>
              <a:spcAft>
                <a:spcPts val="600"/>
              </a:spcAft>
              <a:tabLst>
                <a:tab pos="914400" algn="l"/>
              </a:tabLst>
            </a:pPr>
            <a:r>
              <a:rPr lang="en-US" sz="2400" b="1" dirty="0">
                <a:latin typeface="Verdana Pro Semibold" panose="020F0502020204030204" pitchFamily="34" charset="0"/>
              </a:rPr>
              <a:t>Break my heart for what breaks Yours</a:t>
            </a:r>
          </a:p>
          <a:p>
            <a:pPr marL="974725" indent="-457200">
              <a:lnSpc>
                <a:spcPct val="120000"/>
              </a:lnSpc>
              <a:spcAft>
                <a:spcPts val="600"/>
              </a:spcAft>
              <a:tabLst>
                <a:tab pos="914400" algn="l"/>
              </a:tabLst>
            </a:pPr>
            <a:r>
              <a:rPr lang="en-US" sz="2400" b="1" dirty="0">
                <a:latin typeface="Verdana Pro Semibold" panose="020F0502020204030204" pitchFamily="34" charset="0"/>
              </a:rPr>
              <a:t>Everything I am for your Kingdom's cause</a:t>
            </a:r>
          </a:p>
          <a:p>
            <a:pPr marL="974725" indent="-457200">
              <a:lnSpc>
                <a:spcPct val="120000"/>
              </a:lnSpc>
              <a:spcAft>
                <a:spcPts val="600"/>
              </a:spcAft>
              <a:tabLst>
                <a:tab pos="914400" algn="l"/>
              </a:tabLst>
            </a:pPr>
            <a:r>
              <a:rPr lang="en-US" sz="2400" b="1" dirty="0">
                <a:latin typeface="Verdana Pro Semibold" panose="020F0502020204030204" pitchFamily="34" charset="0"/>
              </a:rPr>
              <a:t>As I walk from Earth into eternity</a:t>
            </a:r>
          </a:p>
        </p:txBody>
      </p:sp>
      <p:sp>
        <p:nvSpPr>
          <p:cNvPr id="10" name="TextBox 9">
            <a:extLst>
              <a:ext uri="{FF2B5EF4-FFF2-40B4-BE49-F238E27FC236}">
                <a16:creationId xmlns:a16="http://schemas.microsoft.com/office/drawing/2014/main" id="{8A548BB3-3620-8E0C-1927-CA2EF4AA530C}"/>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67555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1000"/>
                                        <p:tgtEl>
                                          <p:spTgt spid="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1000"/>
                                        <p:tgtEl>
                                          <p:spTgt spid="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5" end="5"/>
                                            </p:txEl>
                                          </p:spTgt>
                                        </p:tgtEl>
                                        <p:attrNameLst>
                                          <p:attrName>style.visibility</p:attrName>
                                        </p:attrNameLst>
                                      </p:cBhvr>
                                      <p:to>
                                        <p:strVal val="visible"/>
                                      </p:to>
                                    </p:set>
                                    <p:animEffect transition="in" filter="fade">
                                      <p:cBhvr>
                                        <p:cTn id="16" dur="1000"/>
                                        <p:tgtEl>
                                          <p:spTgt spid="8">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fade">
                                      <p:cBhvr>
                                        <p:cTn id="19" dur="1000"/>
                                        <p:tgtEl>
                                          <p:spTgt spid="8">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8">
                                            <p:txEl>
                                              <p:pRg st="7" end="7"/>
                                            </p:txEl>
                                          </p:spTgt>
                                        </p:tgtEl>
                                        <p:attrNameLst>
                                          <p:attrName>style.visibility</p:attrName>
                                        </p:attrNameLst>
                                      </p:cBhvr>
                                      <p:to>
                                        <p:strVal val="visible"/>
                                      </p:to>
                                    </p:set>
                                    <p:animEffect transition="in" filter="fade">
                                      <p:cBhvr>
                                        <p:cTn id="22"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C7EF0-AF7B-BAAD-487C-33318492C2C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0DE9E60-264B-FAC8-D892-462E53751402}"/>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AF9271B3-3FDD-0E6D-FD9C-92663178B6BC}"/>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748335FF-1EF0-3996-06A5-924F4D1B549A}"/>
              </a:ext>
            </a:extLst>
          </p:cNvPr>
          <p:cNvSpPr txBox="1"/>
          <p:nvPr/>
        </p:nvSpPr>
        <p:spPr>
          <a:xfrm>
            <a:off x="914400" y="1524000"/>
            <a:ext cx="7315200" cy="5036956"/>
          </a:xfrm>
          <a:prstGeom prst="rect">
            <a:avLst/>
          </a:prstGeom>
          <a:solidFill>
            <a:schemeClr val="accent1">
              <a:lumMod val="20000"/>
              <a:lumOff val="80000"/>
            </a:schemeClr>
          </a:solidFill>
        </p:spPr>
        <p:txBody>
          <a:bodyPr wrap="square" rtlCol="0">
            <a:spAutoFit/>
          </a:bodyPr>
          <a:lstStyle/>
          <a:p>
            <a:pPr marL="457200">
              <a:lnSpc>
                <a:spcPct val="120000"/>
              </a:lnSpc>
            </a:pPr>
            <a:endParaRPr lang="en-US" sz="3200" b="1" dirty="0">
              <a:latin typeface="Verdana Pro Semibold" panose="020B0704030504040204" pitchFamily="34" charset="0"/>
            </a:endParaRPr>
          </a:p>
          <a:p>
            <a:pPr algn="ctr">
              <a:lnSpc>
                <a:spcPct val="120000"/>
              </a:lnSpc>
            </a:pPr>
            <a:r>
              <a:rPr lang="en-US" sz="4000" b="1" dirty="0">
                <a:latin typeface="Verdana Pro Semibold" panose="020B0704030504040204" pitchFamily="34" charset="0"/>
              </a:rPr>
              <a:t>God starts </a:t>
            </a:r>
          </a:p>
          <a:p>
            <a:pPr algn="ctr">
              <a:lnSpc>
                <a:spcPct val="120000"/>
              </a:lnSpc>
            </a:pPr>
            <a:r>
              <a:rPr lang="en-US" sz="4000" b="1" dirty="0">
                <a:latin typeface="Verdana Pro Semibold" panose="020B0704030504040204" pitchFamily="34" charset="0"/>
              </a:rPr>
              <a:t>with</a:t>
            </a:r>
          </a:p>
          <a:p>
            <a:pPr algn="ctr">
              <a:lnSpc>
                <a:spcPct val="120000"/>
              </a:lnSpc>
            </a:pPr>
            <a:r>
              <a:rPr lang="en-US" sz="4000" b="1" dirty="0">
                <a:latin typeface="Verdana Pro Semibold" panose="020B0704030504040204" pitchFamily="34" charset="0"/>
              </a:rPr>
              <a:t>who you are </a:t>
            </a:r>
          </a:p>
          <a:p>
            <a:pPr algn="ctr">
              <a:lnSpc>
                <a:spcPct val="120000"/>
              </a:lnSpc>
            </a:pPr>
            <a:r>
              <a:rPr lang="en-US" sz="4000" b="1" dirty="0">
                <a:latin typeface="Verdana Pro Semibold" panose="020B0704030504040204" pitchFamily="34" charset="0"/>
              </a:rPr>
              <a:t>before </a:t>
            </a:r>
          </a:p>
          <a:p>
            <a:pPr algn="ctr">
              <a:lnSpc>
                <a:spcPct val="120000"/>
              </a:lnSpc>
            </a:pPr>
            <a:r>
              <a:rPr lang="en-US" sz="4000" b="1" dirty="0">
                <a:latin typeface="Verdana Pro Semibold" panose="020B0704030504040204" pitchFamily="34" charset="0"/>
              </a:rPr>
              <a:t>He tells you what to do</a:t>
            </a:r>
          </a:p>
          <a:p>
            <a:pPr algn="ctr">
              <a:lnSpc>
                <a:spcPct val="120000"/>
              </a:lnSpc>
            </a:pPr>
            <a:r>
              <a:rPr lang="en-US" sz="4000" b="1" dirty="0">
                <a:latin typeface="Verdana Pro Semibold" panose="020B0704030504040204" pitchFamily="34" charset="0"/>
              </a:rPr>
              <a:t> </a:t>
            </a: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EFAFBB09-AA69-6DD8-C93A-CE69B1770032}"/>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682424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52477-B960-37B7-D1FF-FEE27E21A3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060E321-32FA-84E4-CA7B-CA18B0850763}"/>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226EB6B8-8F4C-2E0F-62D0-8C32760016C7}"/>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A7B1FA14-69F6-90E3-BDF9-464D052BE6DA}"/>
              </a:ext>
            </a:extLst>
          </p:cNvPr>
          <p:cNvSpPr txBox="1"/>
          <p:nvPr/>
        </p:nvSpPr>
        <p:spPr>
          <a:xfrm>
            <a:off x="914400" y="1524000"/>
            <a:ext cx="7315200" cy="4945136"/>
          </a:xfrm>
          <a:prstGeom prst="rect">
            <a:avLst/>
          </a:prstGeom>
          <a:solidFill>
            <a:schemeClr val="bg1">
              <a:lumMod val="95000"/>
            </a:schemeClr>
          </a:solidFill>
        </p:spPr>
        <p:txBody>
          <a:bodyPr wrap="square" rtlCol="0">
            <a:spAutoFit/>
          </a:bodyPr>
          <a:lstStyle/>
          <a:p>
            <a:pPr algn="ctr">
              <a:lnSpc>
                <a:spcPct val="120000"/>
              </a:lnSpc>
              <a:spcAft>
                <a:spcPts val="600"/>
              </a:spcAft>
            </a:pPr>
            <a:r>
              <a:rPr lang="en-US" sz="3200" b="1" dirty="0">
                <a:highlight>
                  <a:srgbClr val="00FFFF"/>
                </a:highlight>
                <a:latin typeface="Verdana Pro Semibold" panose="020F0502020204030204" pitchFamily="34" charset="0"/>
              </a:rPr>
              <a:t>Love God and Others </a:t>
            </a:r>
            <a:r>
              <a:rPr lang="en-US" sz="2400" b="1" dirty="0">
                <a:highlight>
                  <a:srgbClr val="00FFFF"/>
                </a:highlight>
                <a:latin typeface="Verdana Pro Semibold" panose="020F0502020204030204" pitchFamily="34" charset="0"/>
              </a:rPr>
              <a:t>v. 7- 8</a:t>
            </a:r>
          </a:p>
          <a:p>
            <a:pPr marL="1371600" indent="-914400">
              <a:lnSpc>
                <a:spcPct val="120000"/>
              </a:lnSpc>
              <a:spcAft>
                <a:spcPts val="600"/>
              </a:spcAft>
              <a:tabLst>
                <a:tab pos="1371600" algn="l"/>
              </a:tabLst>
            </a:pPr>
            <a:r>
              <a:rPr lang="en-US" sz="2800" b="1" dirty="0">
                <a:latin typeface="Verdana Pro Semibold" panose="020F0502020204030204" pitchFamily="34" charset="0"/>
              </a:rPr>
              <a:t>The Old Command</a:t>
            </a:r>
          </a:p>
          <a:p>
            <a:pPr marL="1371600" indent="-914400">
              <a:lnSpc>
                <a:spcPct val="120000"/>
              </a:lnSpc>
              <a:spcAft>
                <a:spcPts val="600"/>
              </a:spcAft>
              <a:tabLst>
                <a:tab pos="1371600" algn="l"/>
              </a:tabLst>
            </a:pPr>
            <a:r>
              <a:rPr lang="en-US" sz="2400" b="1" dirty="0">
                <a:latin typeface="Verdana Pro Semibold" panose="020F0502020204030204" pitchFamily="34" charset="0"/>
              </a:rPr>
              <a:t>	1 John 2:24, 3:11, 2 John 1:5</a:t>
            </a:r>
          </a:p>
          <a:p>
            <a:pPr marL="1371600" indent="-914400">
              <a:lnSpc>
                <a:spcPct val="120000"/>
              </a:lnSpc>
              <a:spcAft>
                <a:spcPts val="600"/>
              </a:spcAft>
              <a:tabLst>
                <a:tab pos="1371600" algn="l"/>
              </a:tabLst>
            </a:pPr>
            <a:r>
              <a:rPr lang="en-US" sz="2400" b="1" dirty="0">
                <a:latin typeface="Verdana Pro Semibold" panose="020F0502020204030204" pitchFamily="34" charset="0"/>
              </a:rPr>
              <a:t>	Matthew 22:37-39</a:t>
            </a:r>
          </a:p>
          <a:p>
            <a:pPr marL="1371600" indent="-914400">
              <a:lnSpc>
                <a:spcPct val="120000"/>
              </a:lnSpc>
              <a:spcAft>
                <a:spcPts val="600"/>
              </a:spcAft>
              <a:tabLst>
                <a:tab pos="1371600" algn="l"/>
              </a:tabLst>
            </a:pPr>
            <a:r>
              <a:rPr lang="en-US" sz="2800" b="1" dirty="0">
                <a:latin typeface="Verdana Pro Semibold" panose="020F0502020204030204" pitchFamily="34" charset="0"/>
              </a:rPr>
              <a:t>The New Command</a:t>
            </a:r>
          </a:p>
          <a:p>
            <a:pPr marL="1371600" indent="-914400">
              <a:lnSpc>
                <a:spcPct val="120000"/>
              </a:lnSpc>
              <a:spcAft>
                <a:spcPts val="600"/>
              </a:spcAft>
              <a:tabLst>
                <a:tab pos="1371600" algn="l"/>
              </a:tabLst>
            </a:pPr>
            <a:r>
              <a:rPr lang="en-US" sz="2400" b="1" dirty="0">
                <a:latin typeface="Verdana Pro Semibold" panose="020F0502020204030204" pitchFamily="34" charset="0"/>
              </a:rPr>
              <a:t>	John 13:34, Mark 1:15</a:t>
            </a:r>
          </a:p>
          <a:p>
            <a:pPr marL="1371600" indent="-914400">
              <a:lnSpc>
                <a:spcPct val="120000"/>
              </a:lnSpc>
              <a:spcAft>
                <a:spcPts val="600"/>
              </a:spcAft>
              <a:tabLst>
                <a:tab pos="1371600" algn="l"/>
              </a:tabLst>
            </a:pPr>
            <a:r>
              <a:rPr lang="en-US" sz="2400" b="1" dirty="0">
                <a:latin typeface="Verdana Pro Semibold" panose="020F0502020204030204" pitchFamily="34" charset="0"/>
              </a:rPr>
              <a:t>	Matthew 5:14-16</a:t>
            </a:r>
          </a:p>
          <a:p>
            <a:pPr marL="1371600" indent="-914400">
              <a:lnSpc>
                <a:spcPct val="120000"/>
              </a:lnSpc>
              <a:spcAft>
                <a:spcPts val="600"/>
              </a:spcAft>
              <a:tabLst>
                <a:tab pos="1371600" algn="l"/>
              </a:tabLst>
            </a:pPr>
            <a:endParaRPr lang="en-US" sz="2400" b="1" dirty="0">
              <a:latin typeface="Verdana Pro Semibold" panose="020F0502020204030204" pitchFamily="34" charset="0"/>
            </a:endParaRPr>
          </a:p>
          <a:p>
            <a:pPr marL="457200">
              <a:lnSpc>
                <a:spcPct val="120000"/>
              </a:lnSpc>
              <a:spcAft>
                <a:spcPts val="600"/>
              </a:spcAft>
              <a:tabLst>
                <a:tab pos="1371600" algn="l"/>
              </a:tabLst>
            </a:pPr>
            <a:endParaRPr lang="en-US" sz="24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54D1E191-AEBA-B501-5140-C6E5147FBAE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41698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fade">
                                      <p:cBhvr>
                                        <p:cTn id="12" dur="1000"/>
                                        <p:tgtEl>
                                          <p:spTgt spid="8">
                                            <p:txEl>
                                              <p:pRg st="3" end="3"/>
                                            </p:txEl>
                                          </p:spTgt>
                                        </p:tgtEl>
                                      </p:cBhvr>
                                    </p:animEffect>
                                    <p:anim calcmode="lin" valueType="num">
                                      <p:cBhvr>
                                        <p:cTn id="1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1000"/>
                                        <p:tgtEl>
                                          <p:spTgt spid="8">
                                            <p:txEl>
                                              <p:pRg st="5" end="5"/>
                                            </p:txEl>
                                          </p:spTgt>
                                        </p:tgtEl>
                                      </p:cBhvr>
                                    </p:animEffect>
                                    <p:anim calcmode="lin" valueType="num">
                                      <p:cBhvr>
                                        <p:cTn id="20"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5" end="5"/>
                                            </p:txEl>
                                          </p:spTgt>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fade">
                                      <p:cBhvr>
                                        <p:cTn id="24" dur="1000"/>
                                        <p:tgtEl>
                                          <p:spTgt spid="8">
                                            <p:txEl>
                                              <p:pRg st="6" end="6"/>
                                            </p:txEl>
                                          </p:spTgt>
                                        </p:tgtEl>
                                      </p:cBhvr>
                                    </p:animEffect>
                                    <p:anim calcmode="lin" valueType="num">
                                      <p:cBhvr>
                                        <p:cTn id="2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D349B-8C71-A6D6-2439-13886CC1C51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AA5E352-6277-A841-59A5-A66B34EB00C6}"/>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68771141-DE83-CC42-6F08-26404A66B02B}"/>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AF05C955-5907-8E06-62F4-4502EA43A546}"/>
              </a:ext>
            </a:extLst>
          </p:cNvPr>
          <p:cNvSpPr txBox="1"/>
          <p:nvPr/>
        </p:nvSpPr>
        <p:spPr>
          <a:xfrm>
            <a:off x="914400" y="1524000"/>
            <a:ext cx="7315200" cy="4855881"/>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2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Love God and Others </a:t>
            </a:r>
            <a:r>
              <a:rPr kumimoji="0" lang="en-US" sz="24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v. 7- 8</a:t>
            </a:r>
          </a:p>
          <a:p>
            <a:pPr marL="1371600" indent="-914400">
              <a:lnSpc>
                <a:spcPct val="120000"/>
              </a:lnSpc>
              <a:spcAft>
                <a:spcPts val="600"/>
              </a:spcAft>
              <a:tabLst>
                <a:tab pos="1371600" algn="l"/>
              </a:tabLst>
            </a:pPr>
            <a:r>
              <a:rPr lang="en-US" sz="2400" b="1" dirty="0">
                <a:latin typeface="Verdana Pro Semibold" panose="020F0502020204030204" pitchFamily="34" charset="0"/>
              </a:rPr>
              <a:t>1) Love cannot earn the light of the Kingdom because </a:t>
            </a:r>
            <a:r>
              <a:rPr lang="en-US" sz="2400" b="1" i="1" u="sng" dirty="0">
                <a:latin typeface="Verdana Pro Semibold" panose="020F0502020204030204" pitchFamily="34" charset="0"/>
              </a:rPr>
              <a:t>it is </a:t>
            </a:r>
            <a:r>
              <a:rPr lang="en-US" sz="2400" b="1" dirty="0">
                <a:latin typeface="Verdana Pro Semibold" panose="020F0502020204030204" pitchFamily="34" charset="0"/>
              </a:rPr>
              <a:t>the light of the Kingdom</a:t>
            </a:r>
          </a:p>
          <a:p>
            <a:pPr marL="1371600" indent="-914400">
              <a:lnSpc>
                <a:spcPct val="120000"/>
              </a:lnSpc>
              <a:spcAft>
                <a:spcPts val="600"/>
              </a:spcAft>
              <a:tabLst>
                <a:tab pos="1371600" algn="l"/>
              </a:tabLst>
            </a:pPr>
            <a:r>
              <a:rPr lang="en-US" sz="2400" b="1" dirty="0">
                <a:latin typeface="Verdana Pro Semibold" panose="020F0502020204030204" pitchFamily="34" charset="0"/>
              </a:rPr>
              <a:t>2) Love cannot merit eternal life because </a:t>
            </a:r>
            <a:r>
              <a:rPr lang="en-US" sz="2400" b="1" i="1" u="sng" dirty="0">
                <a:latin typeface="Verdana Pro Semibold" panose="020F0502020204030204" pitchFamily="34" charset="0"/>
              </a:rPr>
              <a:t>it is </a:t>
            </a:r>
            <a:r>
              <a:rPr lang="en-US" sz="2400" b="1" dirty="0">
                <a:latin typeface="Verdana Pro Semibold" panose="020F0502020204030204" pitchFamily="34" charset="0"/>
              </a:rPr>
              <a:t>eternal life already in our hearts</a:t>
            </a:r>
          </a:p>
          <a:p>
            <a:pPr marL="1371600" indent="-914400">
              <a:lnSpc>
                <a:spcPct val="120000"/>
              </a:lnSpc>
              <a:spcAft>
                <a:spcPts val="600"/>
              </a:spcAft>
              <a:tabLst>
                <a:tab pos="1371600" algn="l"/>
              </a:tabLst>
            </a:pPr>
            <a:r>
              <a:rPr lang="en-US" sz="2400" b="1" dirty="0">
                <a:latin typeface="Verdana Pro Semibold" panose="020F0502020204030204" pitchFamily="34" charset="0"/>
              </a:rPr>
              <a:t>3) Our love cannot deserve God’s love because </a:t>
            </a:r>
            <a:r>
              <a:rPr lang="en-US" sz="2400" b="1" i="1" u="sng" dirty="0">
                <a:latin typeface="Verdana Pro Semibold" panose="020F0502020204030204" pitchFamily="34" charset="0"/>
              </a:rPr>
              <a:t>it is </a:t>
            </a:r>
            <a:r>
              <a:rPr lang="en-US" sz="2400" b="1" dirty="0">
                <a:latin typeface="Verdana Pro Semibold" panose="020F0502020204030204" pitchFamily="34" charset="0"/>
              </a:rPr>
              <a:t>God’s love being perfected in our hearts</a:t>
            </a:r>
          </a:p>
        </p:txBody>
      </p:sp>
      <p:sp>
        <p:nvSpPr>
          <p:cNvPr id="10" name="TextBox 9">
            <a:extLst>
              <a:ext uri="{FF2B5EF4-FFF2-40B4-BE49-F238E27FC236}">
                <a16:creationId xmlns:a16="http://schemas.microsoft.com/office/drawing/2014/main" id="{7C6E347E-5057-DE5C-57A0-30800AAE2DE2}"/>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34956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randombar(horizontal)">
                                      <p:cBhvr>
                                        <p:cTn id="7" dur="10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randombar(vertical)">
                                      <p:cBhvr>
                                        <p:cTn id="12" dur="1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5D4C1-8CF3-1905-6AC3-5BF2FAF0B4C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1FA1D18-192E-6AFA-55CB-6DDA524E5529}"/>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72BBD90B-BE9E-340D-66BA-1E4552957EF3}"/>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51F8A77A-3D40-BFA1-A573-9C5047EC3969}"/>
              </a:ext>
            </a:extLst>
          </p:cNvPr>
          <p:cNvSpPr txBox="1"/>
          <p:nvPr/>
        </p:nvSpPr>
        <p:spPr>
          <a:xfrm>
            <a:off x="914400" y="1524000"/>
            <a:ext cx="7315200" cy="1676549"/>
          </a:xfrm>
          <a:prstGeom prst="rect">
            <a:avLst/>
          </a:prstGeom>
          <a:solidFill>
            <a:schemeClr val="bg1">
              <a:lumMod val="95000"/>
            </a:schemeClr>
          </a:solidFill>
        </p:spPr>
        <p:txBody>
          <a:bodyPr wrap="square" rtlCol="0">
            <a:spAutoFit/>
          </a:bodyPr>
          <a:lstStyle/>
          <a:p>
            <a:pPr algn="ctr">
              <a:lnSpc>
                <a:spcPct val="120000"/>
              </a:lnSpc>
              <a:spcAft>
                <a:spcPts val="600"/>
              </a:spcAft>
            </a:pPr>
            <a:r>
              <a:rPr lang="en-US" sz="3200" b="1" dirty="0">
                <a:highlight>
                  <a:srgbClr val="00FFFF"/>
                </a:highlight>
                <a:latin typeface="Verdana Pro Semibold" panose="020F0502020204030204" pitchFamily="34" charset="0"/>
              </a:rPr>
              <a:t>Evidence of Salvation </a:t>
            </a:r>
            <a:r>
              <a:rPr lang="en-US" sz="2400" b="1" dirty="0">
                <a:highlight>
                  <a:srgbClr val="00FFFF"/>
                </a:highlight>
                <a:latin typeface="Verdana Pro Semibold" panose="020F0502020204030204" pitchFamily="34" charset="0"/>
              </a:rPr>
              <a:t>v. 9 - 11</a:t>
            </a:r>
          </a:p>
          <a:p>
            <a:pPr marL="1371600" indent="-914400">
              <a:lnSpc>
                <a:spcPct val="120000"/>
              </a:lnSpc>
              <a:spcAft>
                <a:spcPts val="600"/>
              </a:spcAft>
              <a:tabLst>
                <a:tab pos="1371600" algn="l"/>
              </a:tabLst>
            </a:pPr>
            <a:r>
              <a:rPr lang="en-US" sz="2400" b="1" dirty="0">
                <a:latin typeface="Verdana Pro Semibold" panose="020F0502020204030204" pitchFamily="34" charset="0"/>
              </a:rPr>
              <a:t>Repeating 1 John 1:5-7 and 2:3-5</a:t>
            </a:r>
          </a:p>
          <a:p>
            <a:pPr marL="1371600" indent="-914400">
              <a:lnSpc>
                <a:spcPct val="120000"/>
              </a:lnSpc>
              <a:spcAft>
                <a:spcPts val="600"/>
              </a:spcAft>
              <a:tabLst>
                <a:tab pos="1371600" algn="l"/>
              </a:tabLst>
            </a:pPr>
            <a:r>
              <a:rPr lang="en-US" sz="2400" b="1" dirty="0">
                <a:latin typeface="Verdana Pro Semibold" panose="020F0502020204030204" pitchFamily="34" charset="0"/>
              </a:rPr>
              <a:t>This is a Key proof of Salvation</a:t>
            </a:r>
          </a:p>
        </p:txBody>
      </p:sp>
      <p:sp>
        <p:nvSpPr>
          <p:cNvPr id="10" name="TextBox 9">
            <a:extLst>
              <a:ext uri="{FF2B5EF4-FFF2-40B4-BE49-F238E27FC236}">
                <a16:creationId xmlns:a16="http://schemas.microsoft.com/office/drawing/2014/main" id="{F02771A4-126C-8C1A-CC15-CA81BDCA983F}"/>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
        <p:nvSpPr>
          <p:cNvPr id="3" name="TextBox 2">
            <a:extLst>
              <a:ext uri="{FF2B5EF4-FFF2-40B4-BE49-F238E27FC236}">
                <a16:creationId xmlns:a16="http://schemas.microsoft.com/office/drawing/2014/main" id="{243AC497-0747-0D5F-DD3F-4BBA159AD186}"/>
              </a:ext>
            </a:extLst>
          </p:cNvPr>
          <p:cNvSpPr txBox="1"/>
          <p:nvPr/>
        </p:nvSpPr>
        <p:spPr>
          <a:xfrm>
            <a:off x="914400" y="3798288"/>
            <a:ext cx="7239000" cy="2123658"/>
          </a:xfrm>
          <a:prstGeom prst="rect">
            <a:avLst/>
          </a:prstGeom>
          <a:solidFill>
            <a:schemeClr val="accent1">
              <a:lumMod val="40000"/>
              <a:lumOff val="60000"/>
            </a:schemeClr>
          </a:solidFill>
        </p:spPr>
        <p:txBody>
          <a:bodyPr wrap="square">
            <a:spAutoFit/>
          </a:bodyPr>
          <a:lstStyle/>
          <a:p>
            <a:pPr algn="ctr"/>
            <a:r>
              <a:rPr lang="en-US" sz="4400" b="1" dirty="0">
                <a:latin typeface="Verdana Pro Cond Semibold" panose="020F0502020204030204" pitchFamily="34" charset="0"/>
              </a:rPr>
              <a:t>Our Standing Before God Matters More Than </a:t>
            </a:r>
          </a:p>
          <a:p>
            <a:pPr algn="ctr"/>
            <a:r>
              <a:rPr lang="en-US" sz="4400" b="1" dirty="0">
                <a:latin typeface="Verdana Pro Cond Semibold" panose="020F0502020204030204" pitchFamily="34" charset="0"/>
              </a:rPr>
              <a:t>Other’s Opinions</a:t>
            </a:r>
          </a:p>
        </p:txBody>
      </p:sp>
    </p:spTree>
    <p:extLst>
      <p:ext uri="{BB962C8B-B14F-4D97-AF65-F5344CB8AC3E}">
        <p14:creationId xmlns:p14="http://schemas.microsoft.com/office/powerpoint/2010/main" val="2325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100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4FF74-E5A9-CB80-A431-1653710FE26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D7C1015-32A2-2463-11B7-58C76FF7133E}"/>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7712BA19-33E2-E49A-D546-8FC6F1497865}"/>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6C0233DA-9B50-B324-4D37-F0F13AA0D0FB}"/>
              </a:ext>
            </a:extLst>
          </p:cNvPr>
          <p:cNvSpPr txBox="1"/>
          <p:nvPr/>
        </p:nvSpPr>
        <p:spPr>
          <a:xfrm>
            <a:off x="914400" y="1524000"/>
            <a:ext cx="7315200" cy="5163658"/>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2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Evidence of Salvation </a:t>
            </a:r>
            <a:r>
              <a:rPr kumimoji="0" lang="en-US" sz="24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v. 9 - 11</a:t>
            </a:r>
          </a:p>
          <a:p>
            <a:pPr marL="1371600" indent="-914400">
              <a:lnSpc>
                <a:spcPct val="120000"/>
              </a:lnSpc>
              <a:spcAft>
                <a:spcPts val="600"/>
              </a:spcAft>
              <a:tabLst>
                <a:tab pos="1371600" algn="l"/>
              </a:tabLst>
            </a:pPr>
            <a:r>
              <a:rPr lang="en-US" sz="2800" b="1" dirty="0">
                <a:latin typeface="Verdana Pro Semibold" panose="020F0502020204030204" pitchFamily="34" charset="0"/>
              </a:rPr>
              <a:t>1 John 4:20</a:t>
            </a:r>
          </a:p>
          <a:p>
            <a:pPr marL="1371600" indent="-914400">
              <a:lnSpc>
                <a:spcPct val="120000"/>
              </a:lnSpc>
              <a:spcAft>
                <a:spcPts val="600"/>
              </a:spcAft>
              <a:tabLst>
                <a:tab pos="1371600" algn="l"/>
              </a:tabLst>
            </a:pPr>
            <a:r>
              <a:rPr lang="en-US" sz="2800" b="1" dirty="0">
                <a:latin typeface="Verdana Pro Semibold" panose="020F0502020204030204" pitchFamily="34" charset="0"/>
              </a:rPr>
              <a:t>Example of Esther</a:t>
            </a:r>
          </a:p>
          <a:p>
            <a:pPr marL="1371600" indent="-914400">
              <a:lnSpc>
                <a:spcPct val="120000"/>
              </a:lnSpc>
              <a:spcAft>
                <a:spcPts val="600"/>
              </a:spcAft>
              <a:tabLst>
                <a:tab pos="1371600" algn="l"/>
              </a:tabLst>
            </a:pPr>
            <a:endParaRPr lang="en-US" sz="2800" b="1" dirty="0">
              <a:latin typeface="Verdana Pro Semibold" panose="020F0502020204030204" pitchFamily="34" charset="0"/>
            </a:endParaRPr>
          </a:p>
          <a:p>
            <a:pPr marL="1371600" indent="-914400">
              <a:lnSpc>
                <a:spcPct val="120000"/>
              </a:lnSpc>
              <a:spcAft>
                <a:spcPts val="600"/>
              </a:spcAft>
              <a:tabLst>
                <a:tab pos="1371600" algn="l"/>
              </a:tabLst>
            </a:pPr>
            <a:r>
              <a:rPr lang="en-US" sz="2800" b="1" dirty="0">
                <a:latin typeface="Verdana Pro Semibold" panose="020F0502020204030204" pitchFamily="34" charset="0"/>
              </a:rPr>
              <a:t>Hatred is blinding </a:t>
            </a:r>
          </a:p>
          <a:p>
            <a:pPr marL="1371600" indent="-914400">
              <a:lnSpc>
                <a:spcPct val="120000"/>
              </a:lnSpc>
              <a:spcAft>
                <a:spcPts val="600"/>
              </a:spcAft>
              <a:tabLst>
                <a:tab pos="1371600" algn="l"/>
              </a:tabLst>
            </a:pPr>
            <a:r>
              <a:rPr lang="en-US" sz="2800" b="1" dirty="0">
                <a:latin typeface="Verdana Pro Semibold" panose="020F0502020204030204" pitchFamily="34" charset="0"/>
              </a:rPr>
              <a:t>Like a blind person walking in a dark room</a:t>
            </a:r>
          </a:p>
          <a:p>
            <a:pPr marL="1371600" indent="-914400">
              <a:lnSpc>
                <a:spcPct val="120000"/>
              </a:lnSpc>
              <a:spcAft>
                <a:spcPts val="600"/>
              </a:spcAft>
              <a:tabLst>
                <a:tab pos="1371600" algn="l"/>
              </a:tabLst>
            </a:pPr>
            <a:endParaRPr lang="en-US" sz="2400" b="1" dirty="0">
              <a:latin typeface="Verdana Pro Semibold" panose="020F0502020204030204" pitchFamily="34" charset="0"/>
            </a:endParaRPr>
          </a:p>
          <a:p>
            <a:pPr marL="457200">
              <a:lnSpc>
                <a:spcPct val="120000"/>
              </a:lnSpc>
              <a:spcAft>
                <a:spcPts val="600"/>
              </a:spcAft>
              <a:tabLst>
                <a:tab pos="1371600" algn="l"/>
              </a:tabLst>
            </a:pPr>
            <a:endParaRPr lang="en-US" sz="24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9EC0E2A4-3EFC-1DA8-592C-05E81516EA3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78158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8">
                                            <p:txEl>
                                              <p:pRg st="4" end="4"/>
                                            </p:txEl>
                                          </p:spTgt>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 calcmode="lin" valueType="num">
                                      <p:cBhvr additive="base">
                                        <p:cTn id="21"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8">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0372-836D-B223-035C-49AE247B835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92676E9-8FA5-A0D5-8CE8-26B2836A7862}"/>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192A5DB5-4A61-465F-2ECF-DB997CE17680}"/>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C072D7A0-56D1-8162-BD1D-F09F5E40DEB9}"/>
              </a:ext>
            </a:extLst>
          </p:cNvPr>
          <p:cNvSpPr txBox="1"/>
          <p:nvPr/>
        </p:nvSpPr>
        <p:spPr>
          <a:xfrm>
            <a:off x="914400" y="1524000"/>
            <a:ext cx="7315200" cy="5163658"/>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2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Evidence of Salvation </a:t>
            </a:r>
            <a:r>
              <a:rPr kumimoji="0" lang="en-US" sz="2400" b="1" i="0" u="none" strike="noStrike" kern="1200" cap="none" spc="0" normalizeH="0" baseline="0" noProof="0" dirty="0">
                <a:ln>
                  <a:noFill/>
                </a:ln>
                <a:solidFill>
                  <a:srgbClr val="000000"/>
                </a:solidFill>
                <a:effectLst/>
                <a:highlight>
                  <a:srgbClr val="00FFFF"/>
                </a:highlight>
                <a:uLnTx/>
                <a:uFillTx/>
                <a:latin typeface="Verdana Pro Semibold" panose="020F0502020204030204" pitchFamily="34" charset="0"/>
                <a:ea typeface="+mn-ea"/>
                <a:cs typeface="+mn-cs"/>
              </a:rPr>
              <a:t>v. 9 - 11</a:t>
            </a:r>
          </a:p>
          <a:p>
            <a:pPr marL="1371600" indent="-914400">
              <a:lnSpc>
                <a:spcPct val="120000"/>
              </a:lnSpc>
              <a:spcAft>
                <a:spcPts val="600"/>
              </a:spcAft>
              <a:tabLst>
                <a:tab pos="1371600" algn="l"/>
              </a:tabLst>
            </a:pPr>
            <a:r>
              <a:rPr lang="en-US" sz="2400" b="1" dirty="0">
                <a:latin typeface="Verdana Pro Semibold" panose="020F0502020204030204" pitchFamily="34" charset="0"/>
              </a:rPr>
              <a:t>As followers of Jesus, </a:t>
            </a:r>
          </a:p>
          <a:p>
            <a:pPr marL="1371600" indent="-914400">
              <a:lnSpc>
                <a:spcPct val="120000"/>
              </a:lnSpc>
              <a:spcAft>
                <a:spcPts val="600"/>
              </a:spcAft>
              <a:tabLst>
                <a:tab pos="854075" algn="l"/>
              </a:tabLst>
            </a:pPr>
            <a:r>
              <a:rPr lang="en-US" sz="2400" b="1" dirty="0">
                <a:latin typeface="Verdana Pro Semibold" panose="020F0502020204030204" pitchFamily="34" charset="0"/>
              </a:rPr>
              <a:t>	We show love, not hate</a:t>
            </a:r>
          </a:p>
          <a:p>
            <a:pPr marL="1371600" indent="-457200">
              <a:lnSpc>
                <a:spcPct val="120000"/>
              </a:lnSpc>
              <a:spcAft>
                <a:spcPts val="600"/>
              </a:spcAft>
              <a:buFont typeface="Courier New" panose="02070309020205020404" pitchFamily="49" charset="0"/>
              <a:buChar char="o"/>
              <a:tabLst>
                <a:tab pos="1371600" algn="l"/>
              </a:tabLst>
            </a:pPr>
            <a:r>
              <a:rPr lang="en-US" sz="2400" b="1" dirty="0">
                <a:latin typeface="Verdana Pro Semibold" panose="020F0502020204030204" pitchFamily="34" charset="0"/>
              </a:rPr>
              <a:t>Hurting people need to be healed</a:t>
            </a:r>
          </a:p>
          <a:p>
            <a:pPr marL="1371600" indent="-457200">
              <a:lnSpc>
                <a:spcPct val="120000"/>
              </a:lnSpc>
              <a:spcAft>
                <a:spcPts val="600"/>
              </a:spcAft>
              <a:buFont typeface="Courier New" panose="02070309020205020404" pitchFamily="49" charset="0"/>
              <a:buChar char="o"/>
              <a:tabLst>
                <a:tab pos="1371600" algn="l"/>
              </a:tabLst>
            </a:pPr>
            <a:r>
              <a:rPr lang="en-US" sz="2400" b="1" dirty="0">
                <a:latin typeface="Verdana Pro Semibold" panose="020F0502020204030204" pitchFamily="34" charset="0"/>
              </a:rPr>
              <a:t>Unsaved people need to be rescued</a:t>
            </a:r>
          </a:p>
          <a:p>
            <a:pPr marL="1371600" indent="-457200">
              <a:lnSpc>
                <a:spcPct val="120000"/>
              </a:lnSpc>
              <a:spcAft>
                <a:spcPts val="600"/>
              </a:spcAft>
              <a:buFont typeface="Courier New" panose="02070309020205020404" pitchFamily="49" charset="0"/>
              <a:buChar char="o"/>
              <a:tabLst>
                <a:tab pos="1371600" algn="l"/>
              </a:tabLst>
            </a:pPr>
            <a:r>
              <a:rPr lang="en-US" sz="2400" b="1" dirty="0">
                <a:latin typeface="Verdana Pro Semibold" panose="020F0502020204030204" pitchFamily="34" charset="0"/>
              </a:rPr>
              <a:t>Do not let their hurt turn into hate</a:t>
            </a:r>
          </a:p>
          <a:p>
            <a:pPr marL="1371600" indent="-457200">
              <a:lnSpc>
                <a:spcPct val="120000"/>
              </a:lnSpc>
              <a:spcAft>
                <a:spcPts val="600"/>
              </a:spcAft>
              <a:buFont typeface="Courier New" panose="02070309020205020404" pitchFamily="49" charset="0"/>
              <a:buChar char="o"/>
              <a:tabLst>
                <a:tab pos="1371600" algn="l"/>
              </a:tabLst>
            </a:pPr>
            <a:r>
              <a:rPr lang="en-US" sz="2400" b="1" dirty="0">
                <a:latin typeface="Verdana Pro Semibold" panose="020F0502020204030204" pitchFamily="34" charset="0"/>
              </a:rPr>
              <a:t>Love people inside and outside of the church</a:t>
            </a:r>
          </a:p>
          <a:p>
            <a:pPr marL="1371600" indent="-914400">
              <a:lnSpc>
                <a:spcPct val="120000"/>
              </a:lnSpc>
              <a:spcAft>
                <a:spcPts val="600"/>
              </a:spcAft>
              <a:tabLst>
                <a:tab pos="1371600" algn="l"/>
              </a:tabLst>
            </a:pPr>
            <a:endParaRPr lang="en-US" sz="24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A4071D4A-52AC-DFB0-D952-0E93806CD312}"/>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16799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barn(inVertical)">
                                      <p:cBhvr>
                                        <p:cTn id="7" dur="10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barn(outVertical)">
                                      <p:cBhvr>
                                        <p:cTn id="12" dur="1000"/>
                                        <p:tgtEl>
                                          <p:spTgt spid="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barn(inHorizontal)">
                                      <p:cBhvr>
                                        <p:cTn id="17" dur="1000"/>
                                        <p:tgtEl>
                                          <p:spTgt spid="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barn(outHorizontal)">
                                      <p:cBhvr>
                                        <p:cTn id="22"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88587-11BA-FCB2-91E9-42B1E5BC61C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4D907BA-6272-A771-DB57-373AE2ED61B1}"/>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They Will Know...</a:t>
            </a:r>
          </a:p>
        </p:txBody>
      </p:sp>
      <p:sp>
        <p:nvSpPr>
          <p:cNvPr id="7" name="TextBox 6">
            <a:extLst>
              <a:ext uri="{FF2B5EF4-FFF2-40B4-BE49-F238E27FC236}">
                <a16:creationId xmlns:a16="http://schemas.microsoft.com/office/drawing/2014/main" id="{1B399C3C-CF70-5B0D-9033-BC9FE076C90D}"/>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F4C65296-54DA-3AE3-1FAE-6C32E8865D14}"/>
              </a:ext>
            </a:extLst>
          </p:cNvPr>
          <p:cNvSpPr txBox="1"/>
          <p:nvPr/>
        </p:nvSpPr>
        <p:spPr>
          <a:xfrm>
            <a:off x="914400" y="1524000"/>
            <a:ext cx="7315200" cy="4920514"/>
          </a:xfrm>
          <a:prstGeom prst="rect">
            <a:avLst/>
          </a:prstGeom>
          <a:solidFill>
            <a:schemeClr val="accent1">
              <a:lumMod val="20000"/>
              <a:lumOff val="80000"/>
            </a:schemeClr>
          </a:solidFill>
        </p:spPr>
        <p:txBody>
          <a:bodyPr wrap="square" rtlCol="0">
            <a:spAutoFit/>
          </a:bodyPr>
          <a:lstStyle/>
          <a:p>
            <a:pPr algn="just">
              <a:lnSpc>
                <a:spcPct val="120000"/>
              </a:lnSpc>
            </a:pPr>
            <a:r>
              <a:rPr lang="en-US" sz="2400" b="1" dirty="0">
                <a:latin typeface="Verdana Pro Semibold" panose="020B0704030504040204" pitchFamily="34" charset="0"/>
              </a:rPr>
              <a:t>Regardless of what you have come to believe about God based on your life experience, the truth is that when God thinks of you, love swells in His heart and a smile comes to His face. God bursts with love for humans. He is far from being emotionally uninvolved with His creation… The Christian God chooses to be known as Love, and that love pervades every aspect of 	God’s relationship with us.” </a:t>
            </a:r>
          </a:p>
          <a:p>
            <a:pPr algn="r">
              <a:lnSpc>
                <a:spcPct val="120000"/>
              </a:lnSpc>
            </a:pPr>
            <a:r>
              <a:rPr lang="en-US" sz="2400" b="1" dirty="0">
                <a:latin typeface="Verdana Pro Semibold" panose="020B0704030504040204" pitchFamily="34" charset="0"/>
              </a:rPr>
              <a:t>David Benner, “Surrender to Love”</a:t>
            </a:r>
            <a:endParaRPr lang="en-US"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AFD9A8EB-D80E-D3E5-DCC7-B6D0780AA8F6}"/>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420313820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TM03457475[[fn=Frame]]</Template>
  <TotalTime>3199</TotalTime>
  <Words>412</Words>
  <Application>Microsoft Office PowerPoint</Application>
  <PresentationFormat>On-screen Show (4:3)</PresentationFormat>
  <Paragraphs>64</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Congenial</vt:lpstr>
      <vt:lpstr>Corbel</vt:lpstr>
      <vt:lpstr>Courier New</vt:lpstr>
      <vt:lpstr>Verdana Pro Cond Semibold</vt:lpstr>
      <vt:lpstr>Verdana Pro Semibold</vt:lpstr>
      <vt:lpstr>Wingdings 2</vt:lpstr>
      <vt:lpstr>Frame</vt:lpstr>
      <vt:lpstr>PowerPoint Presentation</vt:lpstr>
      <vt:lpstr>They Will Know We are Christians by Our Love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OLDER BROTHER</dc:title>
  <dc:creator>Chris Mauger</dc:creator>
  <cp:lastModifiedBy>Chris Mauger</cp:lastModifiedBy>
  <cp:revision>34</cp:revision>
  <dcterms:created xsi:type="dcterms:W3CDTF">2008-05-13T12:48:58Z</dcterms:created>
  <dcterms:modified xsi:type="dcterms:W3CDTF">2026-09-12T12:43:13Z</dcterms:modified>
</cp:coreProperties>
</file>