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19"/>
  </p:notesMasterIdLst>
  <p:sldIdLst>
    <p:sldId id="335" r:id="rId2"/>
    <p:sldId id="336" r:id="rId3"/>
    <p:sldId id="299" r:id="rId4"/>
    <p:sldId id="298" r:id="rId5"/>
    <p:sldId id="301" r:id="rId6"/>
    <p:sldId id="327" r:id="rId7"/>
    <p:sldId id="337" r:id="rId8"/>
    <p:sldId id="332" r:id="rId9"/>
    <p:sldId id="338" r:id="rId10"/>
    <p:sldId id="339" r:id="rId11"/>
    <p:sldId id="340" r:id="rId12"/>
    <p:sldId id="341" r:id="rId13"/>
    <p:sldId id="345" r:id="rId14"/>
    <p:sldId id="342" r:id="rId15"/>
    <p:sldId id="346" r:id="rId16"/>
    <p:sldId id="343" r:id="rId17"/>
    <p:sldId id="344"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7313E4-C53C-4C5A-BF79-1CF8351F1563}" v="376" dt="2026-09-06T11:29:54.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029" autoAdjust="0"/>
    <p:restoredTop sz="94966" autoAdjust="0"/>
  </p:normalViewPr>
  <p:slideViewPr>
    <p:cSldViewPr>
      <p:cViewPr varScale="1">
        <p:scale>
          <a:sx n="80" d="100"/>
          <a:sy n="80" d="100"/>
        </p:scale>
        <p:origin x="908" y="52"/>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sorterViewPr>
    <p:cViewPr>
      <p:scale>
        <a:sx n="99" d="100"/>
        <a:sy n="99" d="100"/>
      </p:scale>
      <p:origin x="0" y="-177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Mauger" userId="888c6d08327a2264" providerId="LiveId" clId="{DCBC2043-6A36-422C-959B-BD226039EE6C}"/>
    <pc:docChg chg="custSel addSld modSld sldOrd">
      <pc:chgData name="Chris Mauger" userId="888c6d08327a2264" providerId="LiveId" clId="{DCBC2043-6A36-422C-959B-BD226039EE6C}" dt="2026-09-06T11:29:54.323" v="442"/>
      <pc:docMkLst>
        <pc:docMk/>
      </pc:docMkLst>
      <pc:sldChg chg="modSp addAnim delAnim modAnim">
        <pc:chgData name="Chris Mauger" userId="888c6d08327a2264" providerId="LiveId" clId="{DCBC2043-6A36-422C-959B-BD226039EE6C}" dt="2026-09-04T13:50:00.324" v="129" actId="20577"/>
        <pc:sldMkLst>
          <pc:docMk/>
          <pc:sldMk cId="1675554826" sldId="327"/>
        </pc:sldMkLst>
        <pc:spChg chg="mod">
          <ac:chgData name="Chris Mauger" userId="888c6d08327a2264" providerId="LiveId" clId="{DCBC2043-6A36-422C-959B-BD226039EE6C}" dt="2026-09-04T13:50:00.324" v="129" actId="20577"/>
          <ac:spMkLst>
            <pc:docMk/>
            <pc:sldMk cId="1675554826" sldId="327"/>
            <ac:spMk id="8" creationId="{05CF040A-90B3-53B8-0ADF-0354601F22F3}"/>
          </ac:spMkLst>
        </pc:spChg>
      </pc:sldChg>
      <pc:sldChg chg="addAnim delAnim modAnim">
        <pc:chgData name="Chris Mauger" userId="888c6d08327a2264" providerId="LiveId" clId="{DCBC2043-6A36-422C-959B-BD226039EE6C}" dt="2026-09-03T18:50:28.716" v="25"/>
        <pc:sldMkLst>
          <pc:docMk/>
          <pc:sldMk cId="1950011724" sldId="332"/>
        </pc:sldMkLst>
      </pc:sldChg>
      <pc:sldChg chg="modSp mod modAnim">
        <pc:chgData name="Chris Mauger" userId="888c6d08327a2264" providerId="LiveId" clId="{DCBC2043-6A36-422C-959B-BD226039EE6C}" dt="2026-09-05T12:15:45.657" v="199"/>
        <pc:sldMkLst>
          <pc:docMk/>
          <pc:sldMk cId="1782635700" sldId="335"/>
        </pc:sldMkLst>
        <pc:spChg chg="mod">
          <ac:chgData name="Chris Mauger" userId="888c6d08327a2264" providerId="LiveId" clId="{DCBC2043-6A36-422C-959B-BD226039EE6C}" dt="2026-09-04T13:30:36.411" v="111" actId="207"/>
          <ac:spMkLst>
            <pc:docMk/>
            <pc:sldMk cId="1782635700" sldId="335"/>
            <ac:spMk id="6" creationId="{8143D052-357F-BFB8-EB06-930014B3BE91}"/>
          </ac:spMkLst>
        </pc:spChg>
      </pc:sldChg>
      <pc:sldChg chg="addAnim delAnim modAnim">
        <pc:chgData name="Chris Mauger" userId="888c6d08327a2264" providerId="LiveId" clId="{DCBC2043-6A36-422C-959B-BD226039EE6C}" dt="2026-09-03T18:50:45.012" v="29"/>
        <pc:sldMkLst>
          <pc:docMk/>
          <pc:sldMk cId="1954424507" sldId="338"/>
        </pc:sldMkLst>
      </pc:sldChg>
      <pc:sldChg chg="addAnim delAnim modAnim">
        <pc:chgData name="Chris Mauger" userId="888c6d08327a2264" providerId="LiveId" clId="{DCBC2043-6A36-422C-959B-BD226039EE6C}" dt="2026-09-03T18:51:25.970" v="39"/>
        <pc:sldMkLst>
          <pc:docMk/>
          <pc:sldMk cId="1177786950" sldId="339"/>
        </pc:sldMkLst>
      </pc:sldChg>
      <pc:sldChg chg="addSp modSp mod">
        <pc:chgData name="Chris Mauger" userId="888c6d08327a2264" providerId="LiveId" clId="{DCBC2043-6A36-422C-959B-BD226039EE6C}" dt="2026-09-04T18:43:16.942" v="138"/>
        <pc:sldMkLst>
          <pc:docMk/>
          <pc:sldMk cId="2485873608" sldId="340"/>
        </pc:sldMkLst>
        <pc:picChg chg="add mod">
          <ac:chgData name="Chris Mauger" userId="888c6d08327a2264" providerId="LiveId" clId="{DCBC2043-6A36-422C-959B-BD226039EE6C}" dt="2026-09-04T18:41:59.318" v="137" actId="1076"/>
          <ac:picMkLst>
            <pc:docMk/>
            <pc:sldMk cId="2485873608" sldId="340"/>
            <ac:picMk id="3" creationId="{3695364B-6479-2556-74FB-4516B8E5CF9C}"/>
          </ac:picMkLst>
        </pc:picChg>
        <pc:picChg chg="mod">
          <ac:chgData name="Chris Mauger" userId="888c6d08327a2264" providerId="LiveId" clId="{DCBC2043-6A36-422C-959B-BD226039EE6C}" dt="2026-09-04T18:43:16.942" v="138"/>
          <ac:picMkLst>
            <pc:docMk/>
            <pc:sldMk cId="2485873608" sldId="340"/>
            <ac:picMk id="4" creationId="{4CDEA203-C588-E144-A0AD-C6AD50A2659C}"/>
          </ac:picMkLst>
        </pc:picChg>
      </pc:sldChg>
      <pc:sldChg chg="modSp mod addAnim delAnim modAnim">
        <pc:chgData name="Chris Mauger" userId="888c6d08327a2264" providerId="LiveId" clId="{DCBC2043-6A36-422C-959B-BD226039EE6C}" dt="2026-09-06T11:29:54.323" v="442"/>
        <pc:sldMkLst>
          <pc:docMk/>
          <pc:sldMk cId="346633117" sldId="341"/>
        </pc:sldMkLst>
        <pc:spChg chg="mod">
          <ac:chgData name="Chris Mauger" userId="888c6d08327a2264" providerId="LiveId" clId="{DCBC2043-6A36-422C-959B-BD226039EE6C}" dt="2026-09-06T11:29:54.323" v="442"/>
          <ac:spMkLst>
            <pc:docMk/>
            <pc:sldMk cId="346633117" sldId="341"/>
            <ac:spMk id="8" creationId="{B88CD77C-EA7F-9F05-C6C6-50154E84AD54}"/>
          </ac:spMkLst>
        </pc:spChg>
      </pc:sldChg>
      <pc:sldChg chg="modAnim">
        <pc:chgData name="Chris Mauger" userId="888c6d08327a2264" providerId="LiveId" clId="{DCBC2043-6A36-422C-959B-BD226039EE6C}" dt="2026-09-03T18:53:11.815" v="65"/>
        <pc:sldMkLst>
          <pc:docMk/>
          <pc:sldMk cId="562901371" sldId="342"/>
        </pc:sldMkLst>
      </pc:sldChg>
      <pc:sldChg chg="modSp modAnim">
        <pc:chgData name="Chris Mauger" userId="888c6d08327a2264" providerId="LiveId" clId="{DCBC2043-6A36-422C-959B-BD226039EE6C}" dt="2026-09-03T18:54:24.405" v="95" actId="13926"/>
        <pc:sldMkLst>
          <pc:docMk/>
          <pc:sldMk cId="20845783" sldId="343"/>
        </pc:sldMkLst>
        <pc:spChg chg="mod">
          <ac:chgData name="Chris Mauger" userId="888c6d08327a2264" providerId="LiveId" clId="{DCBC2043-6A36-422C-959B-BD226039EE6C}" dt="2026-09-03T18:54:24.405" v="95" actId="13926"/>
          <ac:spMkLst>
            <pc:docMk/>
            <pc:sldMk cId="20845783" sldId="343"/>
            <ac:spMk id="8" creationId="{197487E0-B83C-BAE8-BAB0-F629318C6028}"/>
          </ac:spMkLst>
        </pc:spChg>
      </pc:sldChg>
      <pc:sldChg chg="add">
        <pc:chgData name="Chris Mauger" userId="888c6d08327a2264" providerId="LiveId" clId="{DCBC2043-6A36-422C-959B-BD226039EE6C}" dt="2026-09-04T20:14:39.673" v="139" actId="2890"/>
        <pc:sldMkLst>
          <pc:docMk/>
          <pc:sldMk cId="2501121565" sldId="345"/>
        </pc:sldMkLst>
      </pc:sldChg>
      <pc:sldChg chg="modSp add ord modAnim">
        <pc:chgData name="Chris Mauger" userId="888c6d08327a2264" providerId="LiveId" clId="{DCBC2043-6A36-422C-959B-BD226039EE6C}" dt="2026-09-05T13:19:32.253" v="421" actId="20577"/>
        <pc:sldMkLst>
          <pc:docMk/>
          <pc:sldMk cId="425178952" sldId="346"/>
        </pc:sldMkLst>
        <pc:spChg chg="mod">
          <ac:chgData name="Chris Mauger" userId="888c6d08327a2264" providerId="LiveId" clId="{DCBC2043-6A36-422C-959B-BD226039EE6C}" dt="2026-09-05T13:19:32.253" v="421" actId="20577"/>
          <ac:spMkLst>
            <pc:docMk/>
            <pc:sldMk cId="425178952" sldId="346"/>
            <ac:spMk id="8" creationId="{E156E0FC-DA76-AFAB-39BD-6AC052BDF02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84E55E0-DC66-EC74-0FB7-8EA69CA98E5F}"/>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3" name="Rectangle 3">
            <a:extLst>
              <a:ext uri="{FF2B5EF4-FFF2-40B4-BE49-F238E27FC236}">
                <a16:creationId xmlns:a16="http://schemas.microsoft.com/office/drawing/2014/main" id="{A8A68D62-00DC-DA74-ADB9-B9E8E302DF03}"/>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US" altLang="en-US" dirty="0"/>
          </a:p>
        </p:txBody>
      </p:sp>
      <p:sp>
        <p:nvSpPr>
          <p:cNvPr id="56324" name="Rectangle 4">
            <a:extLst>
              <a:ext uri="{FF2B5EF4-FFF2-40B4-BE49-F238E27FC236}">
                <a16:creationId xmlns:a16="http://schemas.microsoft.com/office/drawing/2014/main" id="{C17644CD-955C-362E-F091-4DD45C956F09}"/>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a:lstStyle/>
          <a:p>
            <a:endParaRPr lang="en-US"/>
          </a:p>
        </p:txBody>
      </p:sp>
      <p:sp>
        <p:nvSpPr>
          <p:cNvPr id="56325" name="Rectangle 5">
            <a:extLst>
              <a:ext uri="{FF2B5EF4-FFF2-40B4-BE49-F238E27FC236}">
                <a16:creationId xmlns:a16="http://schemas.microsoft.com/office/drawing/2014/main" id="{E50A0057-C488-CFBC-33D4-8669532E32A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6" name="Rectangle 6">
            <a:extLst>
              <a:ext uri="{FF2B5EF4-FFF2-40B4-BE49-F238E27FC236}">
                <a16:creationId xmlns:a16="http://schemas.microsoft.com/office/drawing/2014/main" id="{B68A7D23-DDF7-BE6D-C7A7-7F7F13F09418}"/>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US" altLang="en-US" dirty="0"/>
          </a:p>
        </p:txBody>
      </p:sp>
      <p:sp>
        <p:nvSpPr>
          <p:cNvPr id="56327" name="Rectangle 7">
            <a:extLst>
              <a:ext uri="{FF2B5EF4-FFF2-40B4-BE49-F238E27FC236}">
                <a16:creationId xmlns:a16="http://schemas.microsoft.com/office/drawing/2014/main" id="{9BFE6592-F023-8BC0-137A-397019DD2668}"/>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E79779FF-0EAA-4416-9838-9A3EEE64887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6952697" y="762000"/>
            <a:ext cx="2193989" cy="5334001"/>
          </a:xfrm>
          <a:prstGeom prst="rect">
            <a:avLst/>
          </a:prstGeom>
          <a:solidFill>
            <a:srgbClr val="C3C3C3">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02386" y="1298448"/>
            <a:ext cx="5486400" cy="3255264"/>
          </a:xfrm>
        </p:spPr>
        <p:txBody>
          <a:bodyPr anchor="b">
            <a:normAutofit/>
          </a:bodyPr>
          <a:lstStyle>
            <a:lvl1pPr algn="l">
              <a:defRPr sz="54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2000" cap="none" spc="0" baseline="0">
                <a:solidFill>
                  <a:schemeClr val="accent1">
                    <a:lumMod val="20000"/>
                    <a:lumOff val="80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A3936B33-45E7-4FEE-806B-BB3BAD7F40E5}" type="slidenum">
              <a:rPr lang="en-US" altLang="en-US" smtClean="0"/>
              <a:pPr/>
              <a:t>‹#›</a:t>
            </a:fld>
            <a:endParaRPr lang="en-US" altLang="en-US" dirty="0"/>
          </a:p>
        </p:txBody>
      </p:sp>
    </p:spTree>
    <p:extLst>
      <p:ext uri="{BB962C8B-B14F-4D97-AF65-F5344CB8AC3E}">
        <p14:creationId xmlns:p14="http://schemas.microsoft.com/office/powerpoint/2010/main" val="271787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6492BFE7-0B2A-4820-A700-F1103D817D51}" type="slidenum">
              <a:rPr lang="en-US" altLang="en-US" smtClean="0"/>
              <a:pPr/>
              <a:t>‹#›</a:t>
            </a:fld>
            <a:endParaRPr lang="en-US" altLang="en-US" dirty="0"/>
          </a:p>
        </p:txBody>
      </p:sp>
    </p:spTree>
    <p:extLst>
      <p:ext uri="{BB962C8B-B14F-4D97-AF65-F5344CB8AC3E}">
        <p14:creationId xmlns:p14="http://schemas.microsoft.com/office/powerpoint/2010/main" val="1527754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54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20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ltLang="en-US" dirty="0"/>
          </a:p>
        </p:txBody>
      </p:sp>
      <p:sp>
        <p:nvSpPr>
          <p:cNvPr id="5" name="Footer Placeholder 4"/>
          <p:cNvSpPr>
            <a:spLocks noGrp="1"/>
          </p:cNvSpPr>
          <p:nvPr>
            <p:ph type="ftr" sz="quarter" idx="11"/>
          </p:nvPr>
        </p:nvSpPr>
        <p:spPr/>
        <p:txBody>
          <a:bodyPr/>
          <a:lstStyle/>
          <a:p>
            <a:endParaRPr lang="en-US" altLang="en-US" dirty="0"/>
          </a:p>
        </p:txBody>
      </p:sp>
      <p:sp>
        <p:nvSpPr>
          <p:cNvPr id="6" name="Slide Number Placeholder 5"/>
          <p:cNvSpPr>
            <a:spLocks noGrp="1"/>
          </p:cNvSpPr>
          <p:nvPr>
            <p:ph type="sldNum" sz="quarter" idx="12"/>
          </p:nvPr>
        </p:nvSpPr>
        <p:spPr/>
        <p:txBody>
          <a:bodyPr/>
          <a:lstStyle/>
          <a:p>
            <a:fld id="{4EA01EB5-8D94-4AE5-9627-054F40C9FBC7}" type="slidenum">
              <a:rPr lang="en-US" altLang="en-US" smtClean="0"/>
              <a:pPr/>
              <a:t>‹#›</a:t>
            </a:fld>
            <a:endParaRPr lang="en-US" altLang="en-US" dirty="0"/>
          </a:p>
        </p:txBody>
      </p:sp>
    </p:spTree>
    <p:extLst>
      <p:ext uri="{BB962C8B-B14F-4D97-AF65-F5344CB8AC3E}">
        <p14:creationId xmlns:p14="http://schemas.microsoft.com/office/powerpoint/2010/main" val="2784868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A5B0C66A-13AE-497C-8313-3B7A6F39071E}" type="slidenum">
              <a:rPr lang="en-US" altLang="en-US" smtClean="0"/>
              <a:pPr/>
              <a:t>‹#›</a:t>
            </a:fld>
            <a:endParaRPr lang="en-US" altLang="en-US" dirty="0"/>
          </a:p>
        </p:txBody>
      </p:sp>
    </p:spTree>
    <p:extLst>
      <p:ext uri="{BB962C8B-B14F-4D97-AF65-F5344CB8AC3E}">
        <p14:creationId xmlns:p14="http://schemas.microsoft.com/office/powerpoint/2010/main" val="1688241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900" b="1">
                <a:solidFill>
                  <a:schemeClr val="tx1">
                    <a:lumMod val="65000"/>
                    <a:lumOff val="3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9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11" name="Footer Placeholder 10"/>
          <p:cNvSpPr>
            <a:spLocks noGrp="1"/>
          </p:cNvSpPr>
          <p:nvPr>
            <p:ph type="ftr" sz="quarter" idx="11"/>
          </p:nvPr>
        </p:nvSpPr>
        <p:spPr/>
        <p:txBody>
          <a:bodyPr/>
          <a:lstStyle/>
          <a:p>
            <a:endParaRPr lang="en-US" altLang="en-US" dirty="0"/>
          </a:p>
        </p:txBody>
      </p:sp>
      <p:sp>
        <p:nvSpPr>
          <p:cNvPr id="12" name="Slide Number Placeholder 11"/>
          <p:cNvSpPr>
            <a:spLocks noGrp="1"/>
          </p:cNvSpPr>
          <p:nvPr>
            <p:ph type="sldNum" sz="quarter" idx="12"/>
          </p:nvPr>
        </p:nvSpPr>
        <p:spPr/>
        <p:txBody>
          <a:bodyPr/>
          <a:lstStyle/>
          <a:p>
            <a:fld id="{D6655F26-CEF5-410A-8D6D-6CDD3D38623F}" type="slidenum">
              <a:rPr lang="en-US" altLang="en-US" smtClean="0"/>
              <a:pPr/>
              <a:t>‹#›</a:t>
            </a:fld>
            <a:endParaRPr lang="en-US" altLang="en-US" dirty="0"/>
          </a:p>
        </p:txBody>
      </p:sp>
    </p:spTree>
    <p:extLst>
      <p:ext uri="{BB962C8B-B14F-4D97-AF65-F5344CB8AC3E}">
        <p14:creationId xmlns:p14="http://schemas.microsoft.com/office/powerpoint/2010/main" val="1424522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endParaRPr lang="en-US" altLang="en-US" dirty="0"/>
          </a:p>
        </p:txBody>
      </p:sp>
      <p:sp>
        <p:nvSpPr>
          <p:cNvPr id="7" name="Footer Placeholder 6"/>
          <p:cNvSpPr>
            <a:spLocks noGrp="1"/>
          </p:cNvSpPr>
          <p:nvPr>
            <p:ph type="ftr" sz="quarter" idx="11"/>
          </p:nvPr>
        </p:nvSpPr>
        <p:spPr/>
        <p:txBody>
          <a:bodyPr/>
          <a:lstStyle/>
          <a:p>
            <a:endParaRPr lang="en-US" altLang="en-US" dirty="0"/>
          </a:p>
        </p:txBody>
      </p:sp>
      <p:sp>
        <p:nvSpPr>
          <p:cNvPr id="8" name="Slide Number Placeholder 7"/>
          <p:cNvSpPr>
            <a:spLocks noGrp="1"/>
          </p:cNvSpPr>
          <p:nvPr>
            <p:ph type="sldNum" sz="quarter" idx="12"/>
          </p:nvPr>
        </p:nvSpPr>
        <p:spPr/>
        <p:txBody>
          <a:bodyPr/>
          <a:lstStyle/>
          <a:p>
            <a:fld id="{61144C28-742D-4598-9D32-D3ED5C0E2657}" type="slidenum">
              <a:rPr lang="en-US" altLang="en-US" smtClean="0"/>
              <a:pPr/>
              <a:t>‹#›</a:t>
            </a:fld>
            <a:endParaRPr lang="en-US" altLang="en-US" dirty="0"/>
          </a:p>
        </p:txBody>
      </p:sp>
    </p:spTree>
    <p:extLst>
      <p:ext uri="{BB962C8B-B14F-4D97-AF65-F5344CB8AC3E}">
        <p14:creationId xmlns:p14="http://schemas.microsoft.com/office/powerpoint/2010/main" val="514353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ltLang="en-US" dirty="0"/>
          </a:p>
        </p:txBody>
      </p:sp>
      <p:sp>
        <p:nvSpPr>
          <p:cNvPr id="6" name="Footer Placeholder 5"/>
          <p:cNvSpPr>
            <a:spLocks noGrp="1"/>
          </p:cNvSpPr>
          <p:nvPr>
            <p:ph type="ftr" sz="quarter" idx="11"/>
          </p:nvPr>
        </p:nvSpPr>
        <p:spPr/>
        <p:txBody>
          <a:bodyPr/>
          <a:lstStyle/>
          <a:p>
            <a:endParaRPr lang="en-US" altLang="en-US" dirty="0"/>
          </a:p>
        </p:txBody>
      </p:sp>
      <p:sp>
        <p:nvSpPr>
          <p:cNvPr id="7" name="Slide Number Placeholder 6"/>
          <p:cNvSpPr>
            <a:spLocks noGrp="1"/>
          </p:cNvSpPr>
          <p:nvPr>
            <p:ph type="sldNum" sz="quarter" idx="12"/>
          </p:nvPr>
        </p:nvSpPr>
        <p:spPr/>
        <p:txBody>
          <a:bodyPr/>
          <a:lstStyle/>
          <a:p>
            <a:fld id="{6EB9B342-E2D7-4851-A5E8-58F2FB519B73}" type="slidenum">
              <a:rPr lang="en-US" altLang="en-US" smtClean="0"/>
              <a:pPr/>
              <a:t>‹#›</a:t>
            </a:fld>
            <a:endParaRPr lang="en-US" altLang="en-US" dirty="0"/>
          </a:p>
        </p:txBody>
      </p:sp>
    </p:spTree>
    <p:extLst>
      <p:ext uri="{BB962C8B-B14F-4D97-AF65-F5344CB8AC3E}">
        <p14:creationId xmlns:p14="http://schemas.microsoft.com/office/powerpoint/2010/main" val="4289438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337560"/>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p:txBody>
          <a:bodyPr/>
          <a:lstStyle/>
          <a:p>
            <a:endParaRPr lang="en-US" altLang="en-US" dirty="0"/>
          </a:p>
        </p:txBody>
      </p:sp>
      <p:sp>
        <p:nvSpPr>
          <p:cNvPr id="10" name="Slide Number Placeholder 9"/>
          <p:cNvSpPr>
            <a:spLocks noGrp="1"/>
          </p:cNvSpPr>
          <p:nvPr>
            <p:ph type="sldNum" sz="quarter" idx="12"/>
          </p:nvPr>
        </p:nvSpPr>
        <p:spPr/>
        <p:txBody>
          <a:bodyPr/>
          <a:lstStyle/>
          <a:p>
            <a:fld id="{74B973AF-75AE-4484-A6EE-B74E4E358AC4}" type="slidenum">
              <a:rPr lang="en-US" altLang="en-US" smtClean="0"/>
              <a:pPr/>
              <a:t>‹#›</a:t>
            </a:fld>
            <a:endParaRPr lang="en-US" altLang="en-US" dirty="0"/>
          </a:p>
        </p:txBody>
      </p:sp>
    </p:spTree>
    <p:extLst>
      <p:ext uri="{BB962C8B-B14F-4D97-AF65-F5344CB8AC3E}">
        <p14:creationId xmlns:p14="http://schemas.microsoft.com/office/powerpoint/2010/main" val="3544520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194560"/>
          </a:xfrm>
        </p:spPr>
        <p:txBody>
          <a:bodyPr anchor="b">
            <a:normAutofit/>
          </a:bodyPr>
          <a:lstStyle>
            <a:lvl1pPr>
              <a:defRPr sz="2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92024" y="3340602"/>
            <a:ext cx="2125980" cy="2560320"/>
          </a:xfrm>
        </p:spPr>
        <p:txBody>
          <a:bodyPr anchor="t">
            <a:normAutofit/>
          </a:bodyPr>
          <a:lstStyle>
            <a:lvl1pPr marL="0" indent="0">
              <a:lnSpc>
                <a:spcPct val="100000"/>
              </a:lnSpc>
              <a:spcBef>
                <a:spcPts val="800"/>
              </a:spcBef>
              <a:buNone/>
              <a:defRPr sz="125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endParaRPr lang="en-US" altLang="en-US" dirty="0"/>
          </a:p>
        </p:txBody>
      </p:sp>
      <p:sp>
        <p:nvSpPr>
          <p:cNvPr id="9" name="Footer Placeholder 8"/>
          <p:cNvSpPr>
            <a:spLocks noGrp="1"/>
          </p:cNvSpPr>
          <p:nvPr>
            <p:ph type="ftr" sz="quarter" idx="11"/>
          </p:nvPr>
        </p:nvSpPr>
        <p:spPr>
          <a:xfrm>
            <a:off x="2624326" y="6356351"/>
            <a:ext cx="4433638" cy="365125"/>
          </a:xfrm>
        </p:spPr>
        <p:txBody>
          <a:bodyPr/>
          <a:lstStyle/>
          <a:p>
            <a:endParaRPr lang="en-US" altLang="en-US" dirty="0"/>
          </a:p>
        </p:txBody>
      </p:sp>
      <p:sp>
        <p:nvSpPr>
          <p:cNvPr id="10" name="Slide Number Placeholder 9"/>
          <p:cNvSpPr>
            <a:spLocks noGrp="1"/>
          </p:cNvSpPr>
          <p:nvPr>
            <p:ph type="sldNum" sz="quarter" idx="12"/>
          </p:nvPr>
        </p:nvSpPr>
        <p:spPr/>
        <p:txBody>
          <a:bodyPr/>
          <a:lstStyle/>
          <a:p>
            <a:fld id="{E1616B4F-AF9D-482F-9856-942ACA7541DD}" type="slidenum">
              <a:rPr lang="en-US" altLang="en-US" smtClean="0"/>
              <a:pPr/>
              <a:t>‹#›</a:t>
            </a:fld>
            <a:endParaRPr lang="en-US" altLang="en-US" dirty="0"/>
          </a:p>
        </p:txBody>
      </p:sp>
    </p:spTree>
    <p:extLst>
      <p:ext uri="{BB962C8B-B14F-4D97-AF65-F5344CB8AC3E}">
        <p14:creationId xmlns:p14="http://schemas.microsoft.com/office/powerpoint/2010/main" val="1149418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949E2745-A05A-442A-90A7-F80D371AB765}" type="slidenum">
              <a:rPr lang="en-US" altLang="en-US" smtClean="0"/>
              <a:pPr/>
              <a:t>‹#›</a:t>
            </a:fld>
            <a:endParaRPr lang="en-US" altLang="en-US" dirty="0"/>
          </a:p>
        </p:txBody>
      </p:sp>
    </p:spTree>
    <p:extLst>
      <p:ext uri="{BB962C8B-B14F-4D97-AF65-F5344CB8AC3E}">
        <p14:creationId xmlns:p14="http://schemas.microsoft.com/office/powerpoint/2010/main" val="2985832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dirty="0"/>
          </a:p>
        </p:txBody>
      </p:sp>
      <p:sp>
        <p:nvSpPr>
          <p:cNvPr id="8" name="Footer Placeholder 7"/>
          <p:cNvSpPr>
            <a:spLocks noGrp="1"/>
          </p:cNvSpPr>
          <p:nvPr>
            <p:ph type="ftr" sz="quarter" idx="11"/>
          </p:nvPr>
        </p:nvSpPr>
        <p:spPr/>
        <p:txBody>
          <a:bodyPr/>
          <a:lstStyle/>
          <a:p>
            <a:endParaRPr lang="en-US" altLang="en-US" dirty="0"/>
          </a:p>
        </p:txBody>
      </p:sp>
      <p:sp>
        <p:nvSpPr>
          <p:cNvPr id="9" name="Slide Number Placeholder 8"/>
          <p:cNvSpPr>
            <a:spLocks noGrp="1"/>
          </p:cNvSpPr>
          <p:nvPr>
            <p:ph type="sldNum" sz="quarter" idx="12"/>
          </p:nvPr>
        </p:nvSpPr>
        <p:spPr/>
        <p:txBody>
          <a:bodyPr/>
          <a:lstStyle/>
          <a:p>
            <a:fld id="{7299DC4C-6975-494A-AD44-D090DB13C68F}" type="slidenum">
              <a:rPr lang="en-US" altLang="en-US" smtClean="0"/>
              <a:pPr/>
              <a:t>‹#›</a:t>
            </a:fld>
            <a:endParaRPr lang="en-US" altLang="en-US" dirty="0"/>
          </a:p>
        </p:txBody>
      </p:sp>
    </p:spTree>
    <p:extLst>
      <p:ext uri="{BB962C8B-B14F-4D97-AF65-F5344CB8AC3E}">
        <p14:creationId xmlns:p14="http://schemas.microsoft.com/office/powerpoint/2010/main" val="1856028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1000">
                <a:solidFill>
                  <a:schemeClr val="tx1">
                    <a:lumMod val="50000"/>
                    <a:lumOff val="50000"/>
                  </a:schemeClr>
                </a:solidFill>
              </a:defRPr>
            </a:lvl1pPr>
          </a:lstStyle>
          <a:p>
            <a:endParaRPr lang="en-US" altLang="en-US" dirty="0"/>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1100" b="1">
                <a:solidFill>
                  <a:schemeClr val="accent1"/>
                </a:solidFill>
              </a:defRPr>
            </a:lvl1pPr>
          </a:lstStyle>
          <a:p>
            <a:fld id="{D4625ECB-902A-43B4-90E8-7AD578612935}" type="slidenum">
              <a:rPr lang="en-US" altLang="en-US" smtClean="0"/>
              <a:pPr/>
              <a:t>‹#›</a:t>
            </a:fld>
            <a:endParaRPr lang="en-US" altLang="en-US" dirty="0"/>
          </a:p>
        </p:txBody>
      </p:sp>
    </p:spTree>
    <p:extLst>
      <p:ext uri="{BB962C8B-B14F-4D97-AF65-F5344CB8AC3E}">
        <p14:creationId xmlns:p14="http://schemas.microsoft.com/office/powerpoint/2010/main" val="4021074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l" defTabSz="914400" rtl="0" eaLnBrk="1" latinLnBrk="0" hangingPunct="1">
        <a:lnSpc>
          <a:spcPct val="90000"/>
        </a:lnSpc>
        <a:spcBef>
          <a:spcPct val="0"/>
        </a:spcBef>
        <a:buNone/>
        <a:defRPr sz="30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9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7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5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3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62E93-5C25-FB2F-2CD2-00F5359E540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143D052-357F-BFB8-EB06-930014B3BE91}"/>
              </a:ext>
            </a:extLst>
          </p:cNvPr>
          <p:cNvSpPr txBox="1"/>
          <p:nvPr/>
        </p:nvSpPr>
        <p:spPr>
          <a:xfrm>
            <a:off x="914400" y="228600"/>
            <a:ext cx="7315200" cy="707886"/>
          </a:xfrm>
          <a:prstGeom prst="rect">
            <a:avLst/>
          </a:prstGeom>
          <a:solidFill>
            <a:schemeClr val="accent1"/>
          </a:solidFill>
          <a:ln>
            <a:solidFill>
              <a:schemeClr val="bg1">
                <a:lumMod val="65000"/>
              </a:schemeClr>
            </a:solidFill>
          </a:ln>
        </p:spPr>
        <p:txBody>
          <a:bodyPr wrap="square" rtlCol="0">
            <a:spAutoFit/>
          </a:bodyPr>
          <a:lstStyle/>
          <a:p>
            <a:pPr algn="ctr"/>
            <a:r>
              <a:rPr lang="en-US" sz="4000" b="1" dirty="0">
                <a:ln>
                  <a:solidFill>
                    <a:schemeClr val="tx1"/>
                  </a:solidFill>
                </a:ln>
                <a:solidFill>
                  <a:schemeClr val="accent6">
                    <a:lumMod val="50000"/>
                  </a:schemeClr>
                </a:solidFill>
              </a:rPr>
              <a:t>The Potential of a Single Apple</a:t>
            </a:r>
          </a:p>
        </p:txBody>
      </p:sp>
      <p:sp>
        <p:nvSpPr>
          <p:cNvPr id="7" name="TextBox 6">
            <a:extLst>
              <a:ext uri="{FF2B5EF4-FFF2-40B4-BE49-F238E27FC236}">
                <a16:creationId xmlns:a16="http://schemas.microsoft.com/office/drawing/2014/main" id="{2A2DA474-831E-7D56-CFA7-B5C2F79FBC6F}"/>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10" name="TextBox 9">
            <a:extLst>
              <a:ext uri="{FF2B5EF4-FFF2-40B4-BE49-F238E27FC236}">
                <a16:creationId xmlns:a16="http://schemas.microsoft.com/office/drawing/2014/main" id="{E66F82C9-3FF6-6F70-B682-CA0F62F9882A}"/>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pic>
        <p:nvPicPr>
          <p:cNvPr id="3" name="Picture 2">
            <a:extLst>
              <a:ext uri="{FF2B5EF4-FFF2-40B4-BE49-F238E27FC236}">
                <a16:creationId xmlns:a16="http://schemas.microsoft.com/office/drawing/2014/main" id="{CB869D49-D909-0897-DB61-89873E1603B2}"/>
              </a:ext>
            </a:extLst>
          </p:cNvPr>
          <p:cNvPicPr>
            <a:picLocks noChangeAspect="1"/>
          </p:cNvPicPr>
          <p:nvPr/>
        </p:nvPicPr>
        <p:blipFill>
          <a:blip r:embed="rId2"/>
          <a:stretch>
            <a:fillRect/>
          </a:stretch>
        </p:blipFill>
        <p:spPr>
          <a:xfrm>
            <a:off x="1143000" y="1447800"/>
            <a:ext cx="2286000" cy="1764375"/>
          </a:xfrm>
          <a:prstGeom prst="rect">
            <a:avLst/>
          </a:prstGeom>
        </p:spPr>
      </p:pic>
      <p:pic>
        <p:nvPicPr>
          <p:cNvPr id="5" name="Picture 4">
            <a:extLst>
              <a:ext uri="{FF2B5EF4-FFF2-40B4-BE49-F238E27FC236}">
                <a16:creationId xmlns:a16="http://schemas.microsoft.com/office/drawing/2014/main" id="{CA649347-E593-B955-4E47-6607E54FC995}"/>
              </a:ext>
            </a:extLst>
          </p:cNvPr>
          <p:cNvPicPr>
            <a:picLocks noChangeAspect="1"/>
          </p:cNvPicPr>
          <p:nvPr/>
        </p:nvPicPr>
        <p:blipFill>
          <a:blip r:embed="rId3"/>
          <a:stretch>
            <a:fillRect/>
          </a:stretch>
        </p:blipFill>
        <p:spPr>
          <a:xfrm>
            <a:off x="1143000" y="3429000"/>
            <a:ext cx="2507410" cy="2895600"/>
          </a:xfrm>
          <a:prstGeom prst="rect">
            <a:avLst/>
          </a:prstGeom>
        </p:spPr>
      </p:pic>
      <p:pic>
        <p:nvPicPr>
          <p:cNvPr id="11" name="Picture 10">
            <a:extLst>
              <a:ext uri="{FF2B5EF4-FFF2-40B4-BE49-F238E27FC236}">
                <a16:creationId xmlns:a16="http://schemas.microsoft.com/office/drawing/2014/main" id="{07C58B90-34AB-1C0D-4559-CBB698CAAFDD}"/>
              </a:ext>
            </a:extLst>
          </p:cNvPr>
          <p:cNvPicPr>
            <a:picLocks noChangeAspect="1"/>
          </p:cNvPicPr>
          <p:nvPr/>
        </p:nvPicPr>
        <p:blipFill>
          <a:blip r:embed="rId4"/>
          <a:stretch>
            <a:fillRect/>
          </a:stretch>
        </p:blipFill>
        <p:spPr>
          <a:xfrm>
            <a:off x="3625893" y="1600200"/>
            <a:ext cx="4704344" cy="3505200"/>
          </a:xfrm>
          <a:prstGeom prst="rect">
            <a:avLst/>
          </a:prstGeom>
        </p:spPr>
      </p:pic>
      <p:sp>
        <p:nvSpPr>
          <p:cNvPr id="12" name="TextBox 11">
            <a:extLst>
              <a:ext uri="{FF2B5EF4-FFF2-40B4-BE49-F238E27FC236}">
                <a16:creationId xmlns:a16="http://schemas.microsoft.com/office/drawing/2014/main" id="{04E840A7-04F4-6913-BA3D-104C6F982046}"/>
              </a:ext>
            </a:extLst>
          </p:cNvPr>
          <p:cNvSpPr txBox="1"/>
          <p:nvPr/>
        </p:nvSpPr>
        <p:spPr>
          <a:xfrm>
            <a:off x="3638152" y="5368538"/>
            <a:ext cx="4704344" cy="523220"/>
          </a:xfrm>
          <a:prstGeom prst="rect">
            <a:avLst/>
          </a:prstGeom>
          <a:noFill/>
        </p:spPr>
        <p:txBody>
          <a:bodyPr wrap="square" rtlCol="0">
            <a:spAutoFit/>
          </a:bodyPr>
          <a:lstStyle/>
          <a:p>
            <a:pPr algn="ctr"/>
            <a:r>
              <a:rPr lang="en-US" sz="2800" b="1" dirty="0"/>
              <a:t>Habakkuk 2:14</a:t>
            </a:r>
          </a:p>
        </p:txBody>
      </p:sp>
    </p:spTree>
    <p:extLst>
      <p:ext uri="{BB962C8B-B14F-4D97-AF65-F5344CB8AC3E}">
        <p14:creationId xmlns:p14="http://schemas.microsoft.com/office/powerpoint/2010/main" val="178263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4D3DF-8234-A102-FAD1-A3A45CA81CD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CD8E50F-2453-1BA2-E688-6FD8FE4E4D2B}"/>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ctr"/>
            <a:r>
              <a:rPr lang="en-US" sz="3600" b="1" dirty="0">
                <a:ln>
                  <a:solidFill>
                    <a:schemeClr val="tx1"/>
                  </a:solidFill>
                </a:ln>
                <a:solidFill>
                  <a:schemeClr val="tx2">
                    <a:lumMod val="75000"/>
                  </a:schemeClr>
                </a:solidFill>
              </a:rPr>
              <a:t>The Potential of an Apple</a:t>
            </a:r>
          </a:p>
        </p:txBody>
      </p:sp>
      <p:sp>
        <p:nvSpPr>
          <p:cNvPr id="7" name="TextBox 6">
            <a:extLst>
              <a:ext uri="{FF2B5EF4-FFF2-40B4-BE49-F238E27FC236}">
                <a16:creationId xmlns:a16="http://schemas.microsoft.com/office/drawing/2014/main" id="{1FEA52BF-A252-B802-2593-4A4EA36880C0}"/>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3EF749FC-8599-0A89-EC26-9AD819A9374E}"/>
              </a:ext>
            </a:extLst>
          </p:cNvPr>
          <p:cNvSpPr txBox="1"/>
          <p:nvPr/>
        </p:nvSpPr>
        <p:spPr>
          <a:xfrm>
            <a:off x="916388" y="1339366"/>
            <a:ext cx="7315200" cy="5371535"/>
          </a:xfrm>
          <a:prstGeom prst="rect">
            <a:avLst/>
          </a:prstGeom>
          <a:solidFill>
            <a:schemeClr val="bg1">
              <a:lumMod val="95000"/>
            </a:schemeClr>
          </a:solidFill>
        </p:spPr>
        <p:txBody>
          <a:bodyPr wrap="square" rtlCol="0">
            <a:spAutoFit/>
          </a:bodyPr>
          <a:lstStyle/>
          <a:p>
            <a:pPr marL="461962">
              <a:lnSpc>
                <a:spcPct val="120000"/>
              </a:lnSpc>
            </a:pPr>
            <a:r>
              <a:rPr lang="en-US" sz="2800" b="1" dirty="0">
                <a:solidFill>
                  <a:schemeClr val="tx2">
                    <a:lumMod val="50000"/>
                  </a:schemeClr>
                </a:solidFill>
                <a:latin typeface="Verdana Pro Semibold" panose="020B0704030504040204" pitchFamily="34" charset="0"/>
              </a:rPr>
              <a:t>Colossians 1:25-28</a:t>
            </a:r>
          </a:p>
          <a:p>
            <a:pPr marL="461962" algn="just">
              <a:lnSpc>
                <a:spcPct val="120000"/>
              </a:lnSpc>
            </a:pPr>
            <a:r>
              <a:rPr lang="en-US" sz="2000" b="1" dirty="0">
                <a:solidFill>
                  <a:schemeClr val="tx2">
                    <a:lumMod val="50000"/>
                  </a:schemeClr>
                </a:solidFill>
                <a:latin typeface="Verdana Pro Semibold" panose="020B0704030504040204" pitchFamily="34" charset="0"/>
              </a:rPr>
              <a:t>Of this church I was made a minister according to the stewardship from God bestowed on me for your benefit, so that I might fully carry out the preaching of the word of God, that is, the mystery which has been hidden from the past ages and generations, but has now been manifested to His saints, to whom God willed to make known what is the riches of the glory of this mystery among the Gentiles, which is Christ in you, the hope of glory. We proclaim Him, admonishing every man and teaching every man with all wisdom, so that we may present every man complete in Christ.</a:t>
            </a:r>
            <a:endParaRPr lang="en-US" sz="2000" b="1" dirty="0">
              <a:solidFill>
                <a:srgbClr val="C00000"/>
              </a:solidFill>
              <a:latin typeface="Verdana Pro Semibold" panose="020B0704030504040204" pitchFamily="34" charset="0"/>
            </a:endParaRPr>
          </a:p>
        </p:txBody>
      </p:sp>
      <p:sp>
        <p:nvSpPr>
          <p:cNvPr id="10" name="TextBox 9">
            <a:extLst>
              <a:ext uri="{FF2B5EF4-FFF2-40B4-BE49-F238E27FC236}">
                <a16:creationId xmlns:a16="http://schemas.microsoft.com/office/drawing/2014/main" id="{74BB068E-133B-41C7-81C4-2C7240DF4DE7}"/>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520863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F75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58470"/>
            <a:ext cx="8428482"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7C50887-2221-DB63-2890-12C4CB561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103" y="1170968"/>
            <a:ext cx="7951794" cy="4472884"/>
          </a:xfrm>
          <a:prstGeom prst="rect">
            <a:avLst/>
          </a:prstGeom>
        </p:spPr>
      </p:pic>
    </p:spTree>
    <p:extLst>
      <p:ext uri="{BB962C8B-B14F-4D97-AF65-F5344CB8AC3E}">
        <p14:creationId xmlns:p14="http://schemas.microsoft.com/office/powerpoint/2010/main" val="423603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11CA2EE-70C5-66FD-0933-CF8F0CF7498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3D7FD76-3F08-1152-3CD4-807F9217D8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FE03706B-1B92-AA7F-72F7-CD3E0BDD1C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2697" y="761999"/>
            <a:ext cx="219398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9" name="Rectangle 18">
            <a:extLst>
              <a:ext uri="{FF2B5EF4-FFF2-40B4-BE49-F238E27FC236}">
                <a16:creationId xmlns:a16="http://schemas.microsoft.com/office/drawing/2014/main" id="{7325ECA3-9B48-C410-42CE-317D43A3A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9E78FA8C-9E3F-5222-2B58-F35403542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86" y="752748"/>
            <a:ext cx="751111"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Freeform: Shape 22">
            <a:extLst>
              <a:ext uri="{FF2B5EF4-FFF2-40B4-BE49-F238E27FC236}">
                <a16:creationId xmlns:a16="http://schemas.microsoft.com/office/drawing/2014/main" id="{A520838A-53D9-9DBC-B90B-DBD08D312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90320" y="761999"/>
            <a:ext cx="3156367"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Title 1">
            <a:extLst>
              <a:ext uri="{FF2B5EF4-FFF2-40B4-BE49-F238E27FC236}">
                <a16:creationId xmlns:a16="http://schemas.microsoft.com/office/drawing/2014/main" id="{EE066D88-CFDF-020C-95B5-984925ADC604}"/>
              </a:ext>
            </a:extLst>
          </p:cNvPr>
          <p:cNvSpPr>
            <a:spLocks noGrp="1"/>
          </p:cNvSpPr>
          <p:nvPr>
            <p:ph type="title"/>
          </p:nvPr>
        </p:nvSpPr>
        <p:spPr>
          <a:xfrm>
            <a:off x="802386" y="1676399"/>
            <a:ext cx="5292333" cy="2408489"/>
          </a:xfrm>
        </p:spPr>
        <p:txBody>
          <a:bodyPr vert="horz" lIns="91440" tIns="45720" rIns="91440" bIns="45720" rtlCol="0" anchor="b">
            <a:noAutofit/>
          </a:bodyPr>
          <a:lstStyle/>
          <a:p>
            <a:pPr algn="r"/>
            <a:r>
              <a:rPr lang="en-US" altLang="en-US" sz="5400" b="1" spc="-100" dirty="0">
                <a:solidFill>
                  <a:schemeClr val="accent1"/>
                </a:solidFill>
                <a:latin typeface="Congenial" panose="02000503040000020004" pitchFamily="2" charset="0"/>
              </a:rPr>
              <a:t>Abide in Christ, </a:t>
            </a:r>
            <a:br>
              <a:rPr lang="en-US" altLang="en-US" sz="5400" b="1" spc="-100" dirty="0">
                <a:solidFill>
                  <a:schemeClr val="accent1"/>
                </a:solidFill>
                <a:latin typeface="Congenial" panose="02000503040000020004" pitchFamily="2" charset="0"/>
              </a:rPr>
            </a:br>
            <a:r>
              <a:rPr lang="en-US" altLang="en-US" sz="5400" b="1" spc="-100" dirty="0">
                <a:solidFill>
                  <a:schemeClr val="accent1"/>
                </a:solidFill>
                <a:latin typeface="Congenial" panose="02000503040000020004" pitchFamily="2" charset="0"/>
              </a:rPr>
              <a:t>and Christ in you</a:t>
            </a:r>
            <a:endParaRPr lang="en-US" sz="4800" spc="-100" dirty="0">
              <a:solidFill>
                <a:schemeClr val="accent1"/>
              </a:solidFill>
              <a:latin typeface="Congenial" panose="02000503040000020004" pitchFamily="2" charset="0"/>
            </a:endParaRPr>
          </a:p>
        </p:txBody>
      </p:sp>
      <p:sp>
        <p:nvSpPr>
          <p:cNvPr id="6" name="Rectangle 3">
            <a:extLst>
              <a:ext uri="{FF2B5EF4-FFF2-40B4-BE49-F238E27FC236}">
                <a16:creationId xmlns:a16="http://schemas.microsoft.com/office/drawing/2014/main" id="{981F16AF-6F86-735B-8240-04784A1A8B95}"/>
              </a:ext>
            </a:extLst>
          </p:cNvPr>
          <p:cNvSpPr txBox="1">
            <a:spLocks noChangeArrowheads="1"/>
          </p:cNvSpPr>
          <p:nvPr/>
        </p:nvSpPr>
        <p:spPr bwMode="auto">
          <a:xfrm>
            <a:off x="6396526" y="4084889"/>
            <a:ext cx="2266216" cy="1709159"/>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Clr>
                <a:schemeClr val="hlink"/>
              </a:buClr>
              <a:buSzPct val="80000"/>
              <a:buFont typeface="Arial" panose="020B0604020202020204" pitchFamily="34" charset="0"/>
              <a:buChar char="►"/>
              <a:defRPr sz="3200" kern="1200">
                <a:solidFill>
                  <a:schemeClr val="tx1"/>
                </a:solidFill>
                <a:effectLst>
                  <a:outerShdw blurRad="38100" dist="38100" dir="2700000" algn="tl">
                    <a:srgbClr val="FFFFFF"/>
                  </a:outerShdw>
                </a:effectLst>
                <a:latin typeface="+mn-lt"/>
                <a:ea typeface="+mn-ea"/>
                <a:cs typeface="+mn-cs"/>
              </a:defRPr>
            </a:lvl1pPr>
            <a:lvl2pPr marL="742950" indent="-285750" algn="l" rtl="0" fontAlgn="base">
              <a:spcBef>
                <a:spcPct val="20000"/>
              </a:spcBef>
              <a:spcAft>
                <a:spcPct val="0"/>
              </a:spcAft>
              <a:buClr>
                <a:schemeClr val="folHlink"/>
              </a:buClr>
              <a:buFont typeface="Wingdings" panose="05000000000000000000" pitchFamily="2" charset="2"/>
              <a:buChar char="§"/>
              <a:defRPr sz="2800" kern="1200">
                <a:solidFill>
                  <a:schemeClr val="tx1"/>
                </a:solidFill>
                <a:effectLst>
                  <a:outerShdw blurRad="38100" dist="38100" dir="2700000" algn="tl">
                    <a:srgbClr val="FFFFFF"/>
                  </a:outerShdw>
                </a:effectLst>
                <a:latin typeface="+mn-lt"/>
                <a:ea typeface="+mn-ea"/>
                <a:cs typeface="+mn-cs"/>
              </a:defRPr>
            </a:lvl2pPr>
            <a:lvl3pPr marL="1143000" indent="-228600" algn="l" rtl="0" fontAlgn="base">
              <a:spcBef>
                <a:spcPct val="20000"/>
              </a:spcBef>
              <a:spcAft>
                <a:spcPct val="0"/>
              </a:spcAft>
              <a:buClr>
                <a:schemeClr val="hlink"/>
              </a:buClr>
              <a:buSzPct val="80000"/>
              <a:buFont typeface="Arial" panose="020B0604020202020204" pitchFamily="34" charset="0"/>
              <a:buChar char="►"/>
              <a:defRPr sz="2400" kern="1200">
                <a:solidFill>
                  <a:schemeClr val="tx1"/>
                </a:solidFill>
                <a:effectLst>
                  <a:outerShdw blurRad="38100" dist="38100" dir="2700000" algn="tl">
                    <a:srgbClr val="FFFFFF"/>
                  </a:outerShdw>
                </a:effectLst>
                <a:latin typeface="+mn-lt"/>
                <a:ea typeface="+mn-ea"/>
                <a:cs typeface="+mn-cs"/>
              </a:defRPr>
            </a:lvl3pPr>
            <a:lvl4pPr marL="1600200" indent="-228600" algn="l" rtl="0" fontAlgn="base">
              <a:spcBef>
                <a:spcPct val="20000"/>
              </a:spcBef>
              <a:spcAft>
                <a:spcPct val="0"/>
              </a:spcAft>
              <a:buClr>
                <a:schemeClr val="folHlink"/>
              </a:buClr>
              <a:buFont typeface="Wingdings" panose="05000000000000000000" pitchFamily="2" charset="2"/>
              <a:buChar char="§"/>
              <a:defRPr sz="2000" kern="1200">
                <a:solidFill>
                  <a:schemeClr val="tx1"/>
                </a:solidFill>
                <a:effectLst>
                  <a:outerShdw blurRad="38100" dist="38100" dir="2700000" algn="tl">
                    <a:srgbClr val="FFFFFF"/>
                  </a:outerShdw>
                </a:effectLst>
                <a:latin typeface="+mn-lt"/>
                <a:ea typeface="+mn-ea"/>
                <a:cs typeface="+mn-cs"/>
              </a:defRPr>
            </a:lvl4pPr>
            <a:lvl5pPr marL="2057400" indent="-228600" algn="l" rtl="0" fontAlgn="base">
              <a:spcBef>
                <a:spcPct val="20000"/>
              </a:spcBef>
              <a:spcAft>
                <a:spcPct val="0"/>
              </a:spcAft>
              <a:buClr>
                <a:schemeClr val="hlink"/>
              </a:buClr>
              <a:buSzPct val="80000"/>
              <a:buFont typeface="Arial" panose="020B0604020202020204" pitchFamily="34" charset="0"/>
              <a:buChar char="►"/>
              <a:defRPr sz="2000" kern="1200">
                <a:solidFill>
                  <a:schemeClr val="tx1"/>
                </a:solidFill>
                <a:effectLst>
                  <a:outerShdw blurRad="38100" dist="38100" dir="2700000" algn="tl">
                    <a:srgbClr val="FFFFFF"/>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914400">
              <a:lnSpc>
                <a:spcPct val="90000"/>
              </a:lnSpc>
              <a:spcBef>
                <a:spcPts val="1200"/>
              </a:spcBef>
              <a:buClr>
                <a:schemeClr val="accent1"/>
              </a:buClr>
              <a:buNone/>
            </a:pPr>
            <a:endParaRPr lang="en-US" altLang="en-US" sz="1600" b="1" dirty="0">
              <a:solidFill>
                <a:srgbClr val="FFFFFF"/>
              </a:solidFill>
              <a:effectLst/>
            </a:endParaRPr>
          </a:p>
        </p:txBody>
      </p:sp>
      <p:sp>
        <p:nvSpPr>
          <p:cNvPr id="2" name="TextBox 1">
            <a:extLst>
              <a:ext uri="{FF2B5EF4-FFF2-40B4-BE49-F238E27FC236}">
                <a16:creationId xmlns:a16="http://schemas.microsoft.com/office/drawing/2014/main" id="{BDF35C85-FBCC-8963-137E-0EFD8045F12D}"/>
              </a:ext>
            </a:extLst>
          </p:cNvPr>
          <p:cNvSpPr txBox="1"/>
          <p:nvPr/>
        </p:nvSpPr>
        <p:spPr>
          <a:xfrm>
            <a:off x="748425" y="4648200"/>
            <a:ext cx="5239208" cy="861774"/>
          </a:xfrm>
          <a:prstGeom prst="rect">
            <a:avLst/>
          </a:prstGeom>
          <a:noFill/>
        </p:spPr>
        <p:txBody>
          <a:bodyPr wrap="square" rtlCol="0">
            <a:spAutoFit/>
          </a:bodyPr>
          <a:lstStyle/>
          <a:p>
            <a:pPr algn="r"/>
            <a:r>
              <a:rPr lang="en-US" sz="5000" b="1" dirty="0">
                <a:solidFill>
                  <a:schemeClr val="accent1"/>
                </a:solidFill>
                <a:latin typeface="Congenial" panose="02000503040000020004" pitchFamily="2" charset="0"/>
              </a:rPr>
              <a:t>1 John 2:3-6</a:t>
            </a:r>
          </a:p>
        </p:txBody>
      </p:sp>
    </p:spTree>
    <p:extLst>
      <p:ext uri="{BB962C8B-B14F-4D97-AF65-F5344CB8AC3E}">
        <p14:creationId xmlns:p14="http://schemas.microsoft.com/office/powerpoint/2010/main" val="37465516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6A450-0F2F-49BE-FE1B-2BBF34F201F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BB488E7-DF94-88EA-EF8E-D7152B647EC7}"/>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03BD22E6-07DB-B484-57A0-2EA3C6E5F610}"/>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10" name="TextBox 9">
            <a:extLst>
              <a:ext uri="{FF2B5EF4-FFF2-40B4-BE49-F238E27FC236}">
                <a16:creationId xmlns:a16="http://schemas.microsoft.com/office/drawing/2014/main" id="{3E4B6F9A-38FC-97B3-41E6-695029B755A8}"/>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pic>
        <p:nvPicPr>
          <p:cNvPr id="4" name="Picture 3">
            <a:extLst>
              <a:ext uri="{FF2B5EF4-FFF2-40B4-BE49-F238E27FC236}">
                <a16:creationId xmlns:a16="http://schemas.microsoft.com/office/drawing/2014/main" id="{6B6B13E1-E70A-6C91-D7D7-8323D4E800F1}"/>
              </a:ext>
            </a:extLst>
          </p:cNvPr>
          <p:cNvPicPr>
            <a:picLocks noChangeAspect="1"/>
          </p:cNvPicPr>
          <p:nvPr/>
        </p:nvPicPr>
        <p:blipFill>
          <a:blip r:embed="rId2"/>
          <a:stretch>
            <a:fillRect/>
          </a:stretch>
        </p:blipFill>
        <p:spPr>
          <a:xfrm>
            <a:off x="1981200" y="1447800"/>
            <a:ext cx="5181600" cy="5181600"/>
          </a:xfrm>
          <a:prstGeom prst="rect">
            <a:avLst/>
          </a:prstGeom>
        </p:spPr>
      </p:pic>
    </p:spTree>
    <p:extLst>
      <p:ext uri="{BB962C8B-B14F-4D97-AF65-F5344CB8AC3E}">
        <p14:creationId xmlns:p14="http://schemas.microsoft.com/office/powerpoint/2010/main" val="745475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1D307-BEBC-6555-78DF-DE450F87201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3E66D59-6829-3A55-C800-075ED4143114}"/>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91E31978-6E30-0963-69AF-66DD0C5DB80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05CF040A-90B3-53B8-0ADF-0354601F22F3}"/>
              </a:ext>
            </a:extLst>
          </p:cNvPr>
          <p:cNvSpPr txBox="1"/>
          <p:nvPr/>
        </p:nvSpPr>
        <p:spPr>
          <a:xfrm>
            <a:off x="914400" y="1524000"/>
            <a:ext cx="7315200" cy="4935903"/>
          </a:xfrm>
          <a:prstGeom prst="rect">
            <a:avLst/>
          </a:prstGeom>
          <a:solidFill>
            <a:schemeClr val="bg1">
              <a:lumMod val="95000"/>
            </a:schemeClr>
          </a:solidFill>
        </p:spPr>
        <p:txBody>
          <a:bodyPr wrap="square" rtlCol="0">
            <a:spAutoFit/>
          </a:bodyPr>
          <a:lstStyle/>
          <a:p>
            <a:pPr marL="457200" algn="ctr">
              <a:lnSpc>
                <a:spcPct val="120000"/>
              </a:lnSpc>
              <a:spcAft>
                <a:spcPts val="600"/>
              </a:spcAft>
            </a:pPr>
            <a:r>
              <a:rPr lang="en-US" sz="2800" b="1" dirty="0">
                <a:latin typeface="Verdana Pro Semibold" panose="020F0502020204030204" pitchFamily="34" charset="0"/>
              </a:rPr>
              <a:t>True Tressure</a:t>
            </a:r>
          </a:p>
          <a:p>
            <a:pPr marL="1371600" indent="-914400">
              <a:lnSpc>
                <a:spcPct val="120000"/>
              </a:lnSpc>
              <a:spcAft>
                <a:spcPts val="600"/>
              </a:spcAft>
              <a:tabLst>
                <a:tab pos="1371600" algn="l"/>
              </a:tabLst>
            </a:pPr>
            <a:r>
              <a:rPr lang="en-US" sz="2400" b="1" dirty="0">
                <a:latin typeface="Verdana Pro Semibold" panose="020F0502020204030204" pitchFamily="34" charset="0"/>
              </a:rPr>
              <a:t>1) 	Personal knowledge about Jesus and of Jesus</a:t>
            </a:r>
          </a:p>
          <a:p>
            <a:pPr marL="1371600" indent="-914400">
              <a:lnSpc>
                <a:spcPct val="120000"/>
              </a:lnSpc>
              <a:spcAft>
                <a:spcPts val="600"/>
              </a:spcAft>
              <a:tabLst>
                <a:tab pos="1371600" algn="l"/>
              </a:tabLst>
            </a:pPr>
            <a:r>
              <a:rPr lang="en-US" sz="2400" b="1" dirty="0">
                <a:latin typeface="Verdana Pro Semibold" panose="020F0502020204030204" pitchFamily="34" charset="0"/>
              </a:rPr>
              <a:t>2) 	The gift of righteousness through faith</a:t>
            </a:r>
          </a:p>
          <a:p>
            <a:pPr marL="1371600" indent="-914400">
              <a:lnSpc>
                <a:spcPct val="120000"/>
              </a:lnSpc>
              <a:spcAft>
                <a:spcPts val="600"/>
              </a:spcAft>
              <a:tabLst>
                <a:tab pos="1371600" algn="l"/>
              </a:tabLst>
            </a:pPr>
            <a:r>
              <a:rPr lang="en-US" sz="2400" b="1" dirty="0">
                <a:latin typeface="Verdana Pro Semibold" panose="020F0502020204030204" pitchFamily="34" charset="0"/>
              </a:rPr>
              <a:t>3) 	The Power of Christ, living inside us</a:t>
            </a:r>
          </a:p>
          <a:p>
            <a:pPr marL="1371600" indent="-914400">
              <a:lnSpc>
                <a:spcPct val="120000"/>
              </a:lnSpc>
              <a:spcAft>
                <a:spcPts val="600"/>
              </a:spcAft>
              <a:tabLst>
                <a:tab pos="1371600" algn="l"/>
              </a:tabLst>
            </a:pPr>
            <a:r>
              <a:rPr lang="en-US" sz="2400" b="1" dirty="0">
                <a:latin typeface="Verdana Pro Semibold" panose="020F0502020204030204" pitchFamily="34" charset="0"/>
              </a:rPr>
              <a:t>4) 	Sharing in Jesus’ sufferings</a:t>
            </a:r>
          </a:p>
          <a:p>
            <a:pPr marL="1371600" indent="-914400">
              <a:lnSpc>
                <a:spcPct val="120000"/>
              </a:lnSpc>
              <a:spcAft>
                <a:spcPts val="600"/>
              </a:spcAft>
              <a:tabLst>
                <a:tab pos="1371600" algn="l"/>
              </a:tabLst>
            </a:pPr>
            <a:r>
              <a:rPr lang="en-US" sz="2400" b="1" dirty="0">
                <a:latin typeface="Verdana Pro Semibold" panose="020F0502020204030204" pitchFamily="34" charset="0"/>
              </a:rPr>
              <a:t>5) 	Glory that comes through Jesus’ resurrection</a:t>
            </a:r>
          </a:p>
        </p:txBody>
      </p:sp>
      <p:sp>
        <p:nvSpPr>
          <p:cNvPr id="10" name="TextBox 9">
            <a:extLst>
              <a:ext uri="{FF2B5EF4-FFF2-40B4-BE49-F238E27FC236}">
                <a16:creationId xmlns:a16="http://schemas.microsoft.com/office/drawing/2014/main" id="{8A548BB3-3620-8E0C-1927-CA2EF4AA530C}"/>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67555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fade">
                                      <p:cBhvr>
                                        <p:cTn id="11" dur="1000"/>
                                        <p:tgtEl>
                                          <p:spTgt spid="8">
                                            <p:txEl>
                                              <p:pRg st="2" end="2"/>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1000"/>
                                        <p:tgtEl>
                                          <p:spTgt spid="8">
                                            <p:txEl>
                                              <p:pRg st="3" end="3"/>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1000"/>
                                        <p:tgtEl>
                                          <p:spTgt spid="8">
                                            <p:txEl>
                                              <p:pRg st="4" end="4"/>
                                            </p:txEl>
                                          </p:spTgt>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fade">
                                      <p:cBhvr>
                                        <p:cTn id="23" dur="1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52477-B960-37B7-D1FF-FEE27E21A36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060E321-32FA-84E4-CA7B-CA18B0850763}"/>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226EB6B8-8F4C-2E0F-62D0-8C32760016C7}"/>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A7B1FA14-69F6-90E3-BDF9-464D052BE6DA}"/>
              </a:ext>
            </a:extLst>
          </p:cNvPr>
          <p:cNvSpPr txBox="1"/>
          <p:nvPr/>
        </p:nvSpPr>
        <p:spPr>
          <a:xfrm>
            <a:off x="914400" y="1524000"/>
            <a:ext cx="7315200" cy="5086714"/>
          </a:xfrm>
          <a:prstGeom prst="rect">
            <a:avLst/>
          </a:prstGeom>
          <a:solidFill>
            <a:schemeClr val="bg1">
              <a:lumMod val="95000"/>
            </a:schemeClr>
          </a:solidFill>
        </p:spPr>
        <p:txBody>
          <a:bodyPr wrap="square" rtlCol="0">
            <a:spAutoFit/>
          </a:bodyPr>
          <a:lstStyle/>
          <a:p>
            <a:pPr marL="457200" algn="ctr">
              <a:lnSpc>
                <a:spcPct val="120000"/>
              </a:lnSpc>
              <a:spcAft>
                <a:spcPts val="600"/>
              </a:spcAft>
            </a:pPr>
            <a:r>
              <a:rPr lang="en-US" sz="2800" b="1" dirty="0">
                <a:latin typeface="Verdana Pro Semibold" panose="020F0502020204030204" pitchFamily="34" charset="0"/>
              </a:rPr>
              <a:t>People were Asking</a:t>
            </a:r>
          </a:p>
          <a:p>
            <a:pPr marL="457200" algn="ctr">
              <a:lnSpc>
                <a:spcPct val="120000"/>
              </a:lnSpc>
              <a:spcAft>
                <a:spcPts val="600"/>
              </a:spcAft>
            </a:pPr>
            <a:endParaRPr lang="en-US" sz="2800" b="1" dirty="0">
              <a:latin typeface="Verdana Pro Semibold" panose="020F0502020204030204" pitchFamily="34" charset="0"/>
            </a:endParaRPr>
          </a:p>
          <a:p>
            <a:pPr marL="1371600" indent="-914400">
              <a:lnSpc>
                <a:spcPct val="120000"/>
              </a:lnSpc>
              <a:spcAft>
                <a:spcPts val="600"/>
              </a:spcAft>
              <a:tabLst>
                <a:tab pos="1371600" algn="l"/>
              </a:tabLst>
            </a:pPr>
            <a:r>
              <a:rPr lang="en-US" sz="2400" b="1" dirty="0">
                <a:latin typeface="Verdana Pro Semibold" panose="020F0502020204030204" pitchFamily="34" charset="0"/>
              </a:rPr>
              <a:t>1) 	Were the people who left our church really Christians?</a:t>
            </a:r>
          </a:p>
          <a:p>
            <a:pPr marL="1371600" indent="-914400">
              <a:lnSpc>
                <a:spcPct val="120000"/>
              </a:lnSpc>
              <a:spcAft>
                <a:spcPts val="600"/>
              </a:spcAft>
              <a:buAutoNum type="arabicParenR" startAt="2"/>
              <a:tabLst>
                <a:tab pos="1371600" algn="l"/>
              </a:tabLst>
            </a:pPr>
            <a:r>
              <a:rPr lang="en-US" sz="2400" b="1" dirty="0">
                <a:latin typeface="Verdana Pro Semibold" panose="020F0502020204030204" pitchFamily="34" charset="0"/>
              </a:rPr>
              <a:t>If yes, why did they go?</a:t>
            </a:r>
          </a:p>
          <a:p>
            <a:pPr marL="1371600" indent="-914400">
              <a:lnSpc>
                <a:spcPct val="120000"/>
              </a:lnSpc>
              <a:spcAft>
                <a:spcPts val="600"/>
              </a:spcAft>
              <a:buAutoNum type="arabicParenR" startAt="2"/>
              <a:tabLst>
                <a:tab pos="1371600" algn="l"/>
              </a:tabLst>
            </a:pPr>
            <a:r>
              <a:rPr lang="en-US" sz="2400" b="1" dirty="0">
                <a:latin typeface="Verdana Pro Semibold" panose="020F0502020204030204" pitchFamily="34" charset="0"/>
              </a:rPr>
              <a:t>If no, how can we know who is and is not a Christian?</a:t>
            </a:r>
          </a:p>
          <a:p>
            <a:pPr marL="1371600" indent="-914400">
              <a:lnSpc>
                <a:spcPct val="120000"/>
              </a:lnSpc>
              <a:spcAft>
                <a:spcPts val="600"/>
              </a:spcAft>
              <a:buAutoNum type="arabicParenR" startAt="2"/>
              <a:tabLst>
                <a:tab pos="1371600" algn="l"/>
              </a:tabLst>
            </a:pPr>
            <a:r>
              <a:rPr lang="en-US" sz="2400" b="1" dirty="0">
                <a:latin typeface="Verdana Pro Semibold" panose="020F0502020204030204" pitchFamily="34" charset="0"/>
              </a:rPr>
              <a:t>How can we be sure we really are Christians?</a:t>
            </a:r>
          </a:p>
          <a:p>
            <a:pPr marL="457200">
              <a:lnSpc>
                <a:spcPct val="120000"/>
              </a:lnSpc>
              <a:spcAft>
                <a:spcPts val="600"/>
              </a:spcAft>
              <a:tabLst>
                <a:tab pos="1371600" algn="l"/>
              </a:tabLst>
            </a:pPr>
            <a:endParaRPr lang="en-US" sz="24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54D1E191-AEBA-B501-5140-C6E5147FBAE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416980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69545-A0FE-8F4A-24CB-48ED0820A95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983F9B3-BDF1-67CB-103F-27EBE96FB770}"/>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21183C24-3FE6-7FF1-ECFC-43926077CDEA}"/>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6DF0878A-62A0-2CBC-155F-665B808CF251}"/>
              </a:ext>
            </a:extLst>
          </p:cNvPr>
          <p:cNvSpPr txBox="1"/>
          <p:nvPr/>
        </p:nvSpPr>
        <p:spPr>
          <a:xfrm>
            <a:off x="914400" y="1524000"/>
            <a:ext cx="7315200" cy="5052602"/>
          </a:xfrm>
          <a:prstGeom prst="rect">
            <a:avLst/>
          </a:prstGeom>
          <a:solidFill>
            <a:schemeClr val="bg1">
              <a:lumMod val="95000"/>
            </a:schemeClr>
          </a:solidFill>
        </p:spPr>
        <p:txBody>
          <a:bodyPr wrap="square" rtlCol="0">
            <a:spAutoFit/>
          </a:bodyPr>
          <a:lstStyle/>
          <a:p>
            <a:pPr>
              <a:lnSpc>
                <a:spcPct val="120000"/>
              </a:lnSpc>
            </a:pPr>
            <a:r>
              <a:rPr lang="en-US" sz="3200" b="1" dirty="0">
                <a:latin typeface="Verdana Pro Semibold" panose="020F0502020204030204" pitchFamily="34" charset="0"/>
              </a:rPr>
              <a:t>Abiding = Obedience </a:t>
            </a:r>
            <a:r>
              <a:rPr lang="en-US" sz="2400" b="1" dirty="0">
                <a:latin typeface="Verdana Pro Semibold" panose="020F0502020204030204" pitchFamily="34" charset="0"/>
              </a:rPr>
              <a:t>Verse 3 – 4</a:t>
            </a:r>
            <a:endParaRPr lang="en-US" b="1" dirty="0">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“Knowing” means</a:t>
            </a:r>
          </a:p>
          <a:p>
            <a:pPr marL="1371600" lvl="1" indent="-457200">
              <a:lnSpc>
                <a:spcPct val="120000"/>
              </a:lnSpc>
              <a:buFont typeface="Wingdings" panose="05000000000000000000" pitchFamily="2" charset="2"/>
              <a:buChar char="v"/>
            </a:pPr>
            <a:r>
              <a:rPr lang="en-US" sz="2800" b="1" dirty="0">
                <a:latin typeface="Verdana Pro Semibold" panose="020B0704030504040204" pitchFamily="34" charset="0"/>
              </a:rPr>
              <a:t>The more we know who God is, the more we will obey Him</a:t>
            </a:r>
          </a:p>
          <a:p>
            <a:pPr marL="1371600" lvl="1" indent="-457200">
              <a:lnSpc>
                <a:spcPct val="120000"/>
              </a:lnSpc>
              <a:buFont typeface="Wingdings" panose="05000000000000000000" pitchFamily="2" charset="2"/>
              <a:buChar char="v"/>
            </a:pPr>
            <a:r>
              <a:rPr lang="en-US" sz="2800" b="1" dirty="0">
                <a:latin typeface="Verdana Pro Semibold" panose="020B0704030504040204" pitchFamily="34" charset="0"/>
              </a:rPr>
              <a:t>1 John 4:6 &amp; 16</a:t>
            </a:r>
          </a:p>
          <a:p>
            <a:pPr marL="1371600" lvl="1" indent="-457200">
              <a:lnSpc>
                <a:spcPct val="120000"/>
              </a:lnSpc>
              <a:buFont typeface="Wingdings" panose="05000000000000000000" pitchFamily="2" charset="2"/>
              <a:buChar char="v"/>
            </a:pPr>
            <a:r>
              <a:rPr lang="en-US" sz="2800" b="1" dirty="0">
                <a:latin typeface="Verdana Pro Semibold" panose="020B0704030504040204" pitchFamily="34" charset="0"/>
              </a:rPr>
              <a:t>1 John 3:24</a:t>
            </a:r>
            <a:endParaRPr lang="en-US" sz="3200" b="1" dirty="0">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We trust God’s love and His path</a:t>
            </a: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26DAA838-6A01-4819-FDE6-90545E463437}"/>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95001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1000"/>
                                        <p:tgtEl>
                                          <p:spTgt spid="8">
                                            <p:txEl>
                                              <p:pRg st="2" end="2"/>
                                            </p:txEl>
                                          </p:spTgt>
                                        </p:tgtEl>
                                      </p:cBhvr>
                                    </p:animEffect>
                                    <p:anim calcmode="lin" valueType="num">
                                      <p:cBhvr>
                                        <p:cTn id="15"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anim calcmode="lin" valueType="num">
                                      <p:cBhvr additive="base">
                                        <p:cTn id="21" dur="10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22" dur="1000" fill="hold"/>
                                        <p:tgtEl>
                                          <p:spTgt spid="8">
                                            <p:txEl>
                                              <p:pRg st="3" end="3"/>
                                            </p:txEl>
                                          </p:spTgt>
                                        </p:tgtEl>
                                        <p:attrNameLst>
                                          <p:attrName>ppt_y</p:attrName>
                                        </p:attrNameLst>
                                      </p:cBhvr>
                                      <p:tavLst>
                                        <p:tav tm="0">
                                          <p:val>
                                            <p:strVal val="#ppt_y"/>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fade">
                                      <p:cBhvr>
                                        <p:cTn id="25" dur="1000"/>
                                        <p:tgtEl>
                                          <p:spTgt spid="8">
                                            <p:txEl>
                                              <p:pRg st="4" end="4"/>
                                            </p:txEl>
                                          </p:spTgt>
                                        </p:tgtEl>
                                      </p:cBhvr>
                                    </p:animEffect>
                                    <p:anim calcmode="lin" valueType="num">
                                      <p:cBhvr>
                                        <p:cTn id="2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 calcmode="lin" valueType="num">
                                      <p:cBhvr additive="base">
                                        <p:cTn id="32" dur="1000" fill="hold"/>
                                        <p:tgtEl>
                                          <p:spTgt spid="8">
                                            <p:txEl>
                                              <p:pRg st="5" end="5"/>
                                            </p:txEl>
                                          </p:spTgt>
                                        </p:tgtEl>
                                        <p:attrNameLst>
                                          <p:attrName>ppt_x</p:attrName>
                                        </p:attrNameLst>
                                      </p:cBhvr>
                                      <p:tavLst>
                                        <p:tav tm="0">
                                          <p:val>
                                            <p:strVal val="1+#ppt_w/2"/>
                                          </p:val>
                                        </p:tav>
                                        <p:tav tm="100000">
                                          <p:val>
                                            <p:strVal val="#ppt_x"/>
                                          </p:val>
                                        </p:tav>
                                      </p:tavLst>
                                    </p:anim>
                                    <p:anim calcmode="lin" valueType="num">
                                      <p:cBhvr additive="base">
                                        <p:cTn id="33" dur="1000" fill="hold"/>
                                        <p:tgtEl>
                                          <p:spTgt spid="8">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1B0EB-4366-EFF0-148F-9EA92F2E3B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B2207EC-4793-C947-3B1D-A12FF5D89315}"/>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37078821-16AD-8DC0-5621-F5D9DC1AA7E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BA716214-8DE9-1EC0-AC14-0394A0FFBE82}"/>
              </a:ext>
            </a:extLst>
          </p:cNvPr>
          <p:cNvSpPr txBox="1"/>
          <p:nvPr/>
        </p:nvSpPr>
        <p:spPr>
          <a:xfrm>
            <a:off x="914400" y="1524000"/>
            <a:ext cx="7315200" cy="4720203"/>
          </a:xfrm>
          <a:prstGeom prst="rect">
            <a:avLst/>
          </a:prstGeom>
          <a:solidFill>
            <a:schemeClr val="bg1">
              <a:lumMod val="95000"/>
            </a:schemeClr>
          </a:solidFill>
        </p:spPr>
        <p:txBody>
          <a:bodyPr wrap="square" rtlCol="0">
            <a:spAutoFit/>
          </a:bodyPr>
          <a:lstStyle/>
          <a:p>
            <a:pPr>
              <a:lnSpc>
                <a:spcPct val="120000"/>
              </a:lnSpc>
            </a:pPr>
            <a:r>
              <a:rPr lang="en-US" sz="3000" b="1" dirty="0">
                <a:latin typeface="Verdana Pro Semibold" panose="020F0502020204030204" pitchFamily="34" charset="0"/>
              </a:rPr>
              <a:t>Abiding = Living Like Jesus </a:t>
            </a:r>
            <a:r>
              <a:rPr lang="en-US" sz="2100" b="1" dirty="0">
                <a:latin typeface="Verdana Pro Semibold" panose="020F0502020204030204" pitchFamily="34" charset="0"/>
              </a:rPr>
              <a:t>Verse 5–6</a:t>
            </a:r>
            <a:endParaRPr lang="en-US" sz="2100" b="1" dirty="0">
              <a:latin typeface="Verdana Pro Semibold" panose="020B0704030504040204" pitchFamily="34" charset="0"/>
            </a:endParaRPr>
          </a:p>
          <a:p>
            <a:pPr marL="457200">
              <a:lnSpc>
                <a:spcPct val="120000"/>
              </a:lnSpc>
            </a:pPr>
            <a:endParaRPr lang="en-US" sz="3200" b="1" dirty="0">
              <a:latin typeface="Verdana Pro Semibold" panose="020B0704030504040204" pitchFamily="34" charset="0"/>
            </a:endParaRPr>
          </a:p>
          <a:p>
            <a:pPr marL="457200">
              <a:lnSpc>
                <a:spcPct val="120000"/>
              </a:lnSpc>
            </a:pPr>
            <a:r>
              <a:rPr lang="en-US" sz="3200" b="1" dirty="0">
                <a:latin typeface="Verdana Pro Semibold" panose="020B0704030504040204" pitchFamily="34" charset="0"/>
              </a:rPr>
              <a:t>“The Christian who does not meditate on or keep the law of God should live in constant turmoil.”</a:t>
            </a:r>
          </a:p>
          <a:p>
            <a:pPr marL="457200" algn="r">
              <a:lnSpc>
                <a:spcPct val="120000"/>
              </a:lnSpc>
            </a:pPr>
            <a:r>
              <a:rPr lang="en-US" sz="3200" b="1" dirty="0">
                <a:latin typeface="Verdana Pro Semibold" panose="020B0704030504040204" pitchFamily="34" charset="0"/>
              </a:rPr>
              <a:t>John Piper</a:t>
            </a:r>
          </a:p>
          <a:p>
            <a:pPr marL="457200">
              <a:lnSpc>
                <a:spcPct val="120000"/>
              </a:lnSpc>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9C35AD1B-B815-64D6-B724-165D3A2D9C9C}"/>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95442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arn(inVertical)">
                                      <p:cBhvr>
                                        <p:cTn id="7" dur="1000"/>
                                        <p:tgtEl>
                                          <p:spTgt spid="8">
                                            <p:txEl>
                                              <p:pRg st="2" end="2"/>
                                            </p:txEl>
                                          </p:spTgt>
                                        </p:tgtEl>
                                      </p:cBhvr>
                                    </p:animEffect>
                                  </p:childTnLst>
                                </p:cTn>
                              </p:par>
                              <p:par>
                                <p:cTn id="8" presetID="42" presetClass="entr" presetSubtype="0" fill="hold" nodeType="withEffect">
                                  <p:stCondLst>
                                    <p:cond delay="0"/>
                                  </p:stCondLst>
                                  <p:childTnLst>
                                    <p:set>
                                      <p:cBhvr>
                                        <p:cTn id="9" dur="1" fill="hold">
                                          <p:stCondLst>
                                            <p:cond delay="0"/>
                                          </p:stCondLst>
                                        </p:cTn>
                                        <p:tgtEl>
                                          <p:spTgt spid="8">
                                            <p:txEl>
                                              <p:pRg st="3" end="3"/>
                                            </p:txEl>
                                          </p:spTgt>
                                        </p:tgtEl>
                                        <p:attrNameLst>
                                          <p:attrName>style.visibility</p:attrName>
                                        </p:attrNameLst>
                                      </p:cBhvr>
                                      <p:to>
                                        <p:strVal val="visible"/>
                                      </p:to>
                                    </p:set>
                                    <p:animEffect transition="in" filter="fade">
                                      <p:cBhvr>
                                        <p:cTn id="10" dur="1000"/>
                                        <p:tgtEl>
                                          <p:spTgt spid="8">
                                            <p:txEl>
                                              <p:pRg st="3" end="3"/>
                                            </p:txEl>
                                          </p:spTgt>
                                        </p:tgtEl>
                                      </p:cBhvr>
                                    </p:animEffect>
                                    <p:anim calcmode="lin" valueType="num">
                                      <p:cBhvr>
                                        <p:cTn id="11"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12"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851A8-B69E-9405-E87B-3D5F31FAB37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E3B99C8-74D7-5958-0108-6B28282FF0DB}"/>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4D28D140-12AD-02AB-FF1D-CB2924577C94}"/>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8FB1D052-E5C5-C3B0-6831-7837D41501B5}"/>
              </a:ext>
            </a:extLst>
          </p:cNvPr>
          <p:cNvSpPr txBox="1"/>
          <p:nvPr/>
        </p:nvSpPr>
        <p:spPr>
          <a:xfrm>
            <a:off x="914400" y="1524000"/>
            <a:ext cx="7315200" cy="4720203"/>
          </a:xfrm>
          <a:prstGeom prst="rect">
            <a:avLst/>
          </a:prstGeom>
          <a:solidFill>
            <a:schemeClr val="bg1">
              <a:lumMod val="95000"/>
            </a:schemeClr>
          </a:solidFill>
        </p:spPr>
        <p:txBody>
          <a:bodyPr wrap="square" rtlCol="0">
            <a:spAutoFit/>
          </a:bodyPr>
          <a:lstStyle/>
          <a:p>
            <a:pPr lvl="0">
              <a:lnSpc>
                <a:spcPct val="120000"/>
              </a:lnSpc>
            </a:pPr>
            <a:r>
              <a:rPr lang="en-US" sz="3000" b="1" dirty="0">
                <a:solidFill>
                  <a:srgbClr val="000000"/>
                </a:solidFill>
                <a:latin typeface="Verdana Pro Semibold" panose="020F0502020204030204" pitchFamily="34" charset="0"/>
              </a:rPr>
              <a:t>Abiding = Living Like Jesus </a:t>
            </a:r>
            <a:r>
              <a:rPr lang="en-US" sz="2100" b="1" dirty="0">
                <a:solidFill>
                  <a:srgbClr val="000000"/>
                </a:solidFill>
                <a:latin typeface="Verdana Pro Semibold" panose="020F0502020204030204" pitchFamily="34" charset="0"/>
              </a:rPr>
              <a:t>Verse 5–6</a:t>
            </a:r>
            <a:endParaRPr lang="en-US" sz="2100" b="1" dirty="0">
              <a:solidFill>
                <a:srgbClr val="000000"/>
              </a:solidFill>
              <a:latin typeface="Verdana Pro Semibold" panose="020B0704030504040204" pitchFamily="34" charset="0"/>
            </a:endParaRP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Christians are Obedient Disciples</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Obedient Disciples are Christians</a:t>
            </a:r>
          </a:p>
          <a:p>
            <a:pPr marL="457200">
              <a:lnSpc>
                <a:spcPct val="120000"/>
              </a:lnSpc>
            </a:pPr>
            <a:endParaRPr lang="en-US" sz="3200" b="1" dirty="0">
              <a:latin typeface="Verdana Pro Semibold" panose="020B0704030504040204" pitchFamily="34" charset="0"/>
            </a:endParaRPr>
          </a:p>
          <a:p>
            <a:pPr marL="914400" lvl="1">
              <a:lnSpc>
                <a:spcPct val="120000"/>
              </a:lnSpc>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C970B9EF-5259-C6CB-942C-50BFB2E0495D}"/>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1177786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barn(inHorizontal)">
                                      <p:cBhvr>
                                        <p:cTn id="7" dur="1000"/>
                                        <p:tgtEl>
                                          <p:spTgt spid="8">
                                            <p:txEl>
                                              <p:pRg st="2" end="2"/>
                                            </p:txEl>
                                          </p:spTgt>
                                        </p:tgtEl>
                                      </p:cBhvr>
                                    </p:animEffect>
                                  </p:childTnLst>
                                </p:cTn>
                              </p:par>
                            </p:childTnLst>
                          </p:cTn>
                        </p:par>
                        <p:par>
                          <p:cTn id="8" fill="hold">
                            <p:stCondLst>
                              <p:cond delay="1000"/>
                            </p:stCondLst>
                            <p:childTnLst>
                              <p:par>
                                <p:cTn id="9" presetID="16" presetClass="entr" presetSubtype="42" fill="hold" nodeType="after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animEffect transition="in" filter="barn(outHorizontal)">
                                      <p:cBhvr>
                                        <p:cTn id="11"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04B42-5617-37C3-278C-69CC2EE82B67}"/>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DEFD0F4-0D1A-0C82-705C-AB338C7247FE}"/>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ctr"/>
            <a:r>
              <a:rPr lang="en-US" sz="3600" b="1" dirty="0">
                <a:ln>
                  <a:solidFill>
                    <a:schemeClr val="tx1"/>
                  </a:solidFill>
                </a:ln>
                <a:solidFill>
                  <a:schemeClr val="tx2">
                    <a:lumMod val="75000"/>
                  </a:schemeClr>
                </a:solidFill>
              </a:rPr>
              <a:t>The Potential of an Apple</a:t>
            </a:r>
          </a:p>
        </p:txBody>
      </p:sp>
      <p:sp>
        <p:nvSpPr>
          <p:cNvPr id="7" name="TextBox 6">
            <a:extLst>
              <a:ext uri="{FF2B5EF4-FFF2-40B4-BE49-F238E27FC236}">
                <a16:creationId xmlns:a16="http://schemas.microsoft.com/office/drawing/2014/main" id="{FC82809D-ED68-439C-91AE-C48E0746D3C2}"/>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10" name="TextBox 9">
            <a:extLst>
              <a:ext uri="{FF2B5EF4-FFF2-40B4-BE49-F238E27FC236}">
                <a16:creationId xmlns:a16="http://schemas.microsoft.com/office/drawing/2014/main" id="{7D3DB1CB-A186-F23C-F740-4E8A309CAD61}"/>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pic>
        <p:nvPicPr>
          <p:cNvPr id="4" name="Picture 3">
            <a:extLst>
              <a:ext uri="{FF2B5EF4-FFF2-40B4-BE49-F238E27FC236}">
                <a16:creationId xmlns:a16="http://schemas.microsoft.com/office/drawing/2014/main" id="{4CDEA203-C588-E144-A0AD-C6AD50A2659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1221982" y="2477870"/>
            <a:ext cx="4400550" cy="3505200"/>
          </a:xfrm>
          <a:prstGeom prst="rect">
            <a:avLst/>
          </a:prstGeom>
        </p:spPr>
      </p:pic>
      <p:pic>
        <p:nvPicPr>
          <p:cNvPr id="14" name="Picture 13">
            <a:extLst>
              <a:ext uri="{FF2B5EF4-FFF2-40B4-BE49-F238E27FC236}">
                <a16:creationId xmlns:a16="http://schemas.microsoft.com/office/drawing/2014/main" id="{EE05BA63-3DAE-C4E4-81B8-A9AE9C9C7302}"/>
              </a:ext>
            </a:extLst>
          </p:cNvPr>
          <p:cNvPicPr>
            <a:picLocks noChangeAspect="1"/>
          </p:cNvPicPr>
          <p:nvPr/>
        </p:nvPicPr>
        <p:blipFill>
          <a:blip r:embed="rId4"/>
          <a:stretch>
            <a:fillRect/>
          </a:stretch>
        </p:blipFill>
        <p:spPr>
          <a:xfrm>
            <a:off x="990600" y="1320799"/>
            <a:ext cx="7474344" cy="804742"/>
          </a:xfrm>
          <a:prstGeom prst="rect">
            <a:avLst/>
          </a:prstGeom>
        </p:spPr>
      </p:pic>
      <p:pic>
        <p:nvPicPr>
          <p:cNvPr id="3" name="Picture 2">
            <a:extLst>
              <a:ext uri="{FF2B5EF4-FFF2-40B4-BE49-F238E27FC236}">
                <a16:creationId xmlns:a16="http://schemas.microsoft.com/office/drawing/2014/main" id="{3695364B-6479-2556-74FB-4516B8E5CF9C}"/>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a:xfrm>
            <a:off x="5721744" y="2131891"/>
            <a:ext cx="2743200" cy="4114800"/>
          </a:xfrm>
          <a:prstGeom prst="rect">
            <a:avLst/>
          </a:prstGeom>
        </p:spPr>
      </p:pic>
    </p:spTree>
    <p:extLst>
      <p:ext uri="{BB962C8B-B14F-4D97-AF65-F5344CB8AC3E}">
        <p14:creationId xmlns:p14="http://schemas.microsoft.com/office/powerpoint/2010/main" val="2485873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D95EB-4E00-43EB-2C4B-D5239AA7183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2C7E32-811A-5EEA-698D-CC456849EF1B}"/>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B50C2B27-9650-A39A-945A-2BA871C1F1A9}"/>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B88CD77C-EA7F-9F05-C6C6-50154E84AD54}"/>
              </a:ext>
            </a:extLst>
          </p:cNvPr>
          <p:cNvSpPr txBox="1"/>
          <p:nvPr/>
        </p:nvSpPr>
        <p:spPr>
          <a:xfrm>
            <a:off x="914400" y="1524000"/>
            <a:ext cx="7315200" cy="4683270"/>
          </a:xfrm>
          <a:prstGeom prst="rect">
            <a:avLst/>
          </a:prstGeom>
          <a:solidFill>
            <a:schemeClr val="bg1">
              <a:lumMod val="95000"/>
            </a:schemeClr>
          </a:solidFill>
        </p:spPr>
        <p:txBody>
          <a:bodyPr wrap="square" rtlCol="0">
            <a:spAutoFit/>
          </a:bodyPr>
          <a:lstStyle/>
          <a:p>
            <a:pPr lvl="0">
              <a:lnSpc>
                <a:spcPct val="120000"/>
              </a:lnSpc>
            </a:pPr>
            <a:r>
              <a:rPr lang="en-US" sz="3000" b="1" dirty="0">
                <a:solidFill>
                  <a:srgbClr val="000000"/>
                </a:solidFill>
                <a:latin typeface="Verdana Pro Semibold" panose="020F0502020204030204" pitchFamily="34" charset="0"/>
              </a:rPr>
              <a:t>Abiding = Living Like Jesus </a:t>
            </a:r>
            <a:r>
              <a:rPr lang="en-US" sz="2100" b="1" dirty="0">
                <a:solidFill>
                  <a:srgbClr val="000000"/>
                </a:solidFill>
                <a:latin typeface="Verdana Pro Semibold" panose="020F0502020204030204" pitchFamily="34" charset="0"/>
              </a:rPr>
              <a:t>Verse 5–6</a:t>
            </a:r>
            <a:endParaRPr lang="en-US" sz="3000" b="1" dirty="0">
              <a:solidFill>
                <a:srgbClr val="000000"/>
              </a:solidFill>
              <a:latin typeface="Verdana Pro Semibold" panose="020F0502020204030204" pitchFamily="34" charset="0"/>
            </a:endParaRPr>
          </a:p>
          <a:p>
            <a:pPr lvl="0">
              <a:lnSpc>
                <a:spcPct val="120000"/>
              </a:lnSpc>
            </a:pPr>
            <a:endParaRPr lang="en-US" sz="3000" b="1" dirty="0">
              <a:solidFill>
                <a:srgbClr val="000000"/>
              </a:solidFill>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Psalm 63:1</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John 15:10</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John 14:23</a:t>
            </a: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E096916F-9124-F136-70E4-22CFA03F4B63}"/>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346633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D8523-A451-CDA4-53F1-86C077A17BA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2385653-C79E-2C88-F0DD-C58167E2A42C}"/>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A3198707-3A56-B178-1693-1114A65058DC}"/>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18B81169-3434-3A95-C987-9A282AF9AD1F}"/>
              </a:ext>
            </a:extLst>
          </p:cNvPr>
          <p:cNvSpPr txBox="1"/>
          <p:nvPr/>
        </p:nvSpPr>
        <p:spPr>
          <a:xfrm>
            <a:off x="914400" y="1524000"/>
            <a:ext cx="7315200" cy="5052602"/>
          </a:xfrm>
          <a:prstGeom prst="rect">
            <a:avLst/>
          </a:prstGeom>
          <a:solidFill>
            <a:schemeClr val="bg1">
              <a:lumMod val="95000"/>
            </a:schemeClr>
          </a:solidFill>
        </p:spPr>
        <p:txBody>
          <a:bodyPr wrap="square" rtlCol="0">
            <a:spAutoFit/>
          </a:bodyPr>
          <a:lstStyle/>
          <a:p>
            <a:pPr lvl="0">
              <a:lnSpc>
                <a:spcPct val="120000"/>
              </a:lnSpc>
            </a:pPr>
            <a:r>
              <a:rPr lang="en-US" sz="3000" b="1" dirty="0">
                <a:solidFill>
                  <a:srgbClr val="000000"/>
                </a:solidFill>
                <a:latin typeface="Verdana Pro Semibold" panose="020F0502020204030204" pitchFamily="34" charset="0"/>
              </a:rPr>
              <a:t>Abiding = Assurance of Salvation</a:t>
            </a:r>
          </a:p>
          <a:p>
            <a:pPr lvl="0">
              <a:lnSpc>
                <a:spcPct val="120000"/>
              </a:lnSpc>
            </a:pPr>
            <a:endParaRPr lang="en-US" sz="3000" b="1" dirty="0">
              <a:solidFill>
                <a:srgbClr val="000000"/>
              </a:solidFill>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John 15</a:t>
            </a:r>
          </a:p>
          <a:p>
            <a:pPr marL="1371600" lvl="1" indent="-457200">
              <a:lnSpc>
                <a:spcPct val="120000"/>
              </a:lnSpc>
              <a:buFont typeface="Wingdings" panose="05000000000000000000" pitchFamily="2" charset="2"/>
              <a:buChar char="v"/>
            </a:pPr>
            <a:r>
              <a:rPr lang="en-US" sz="2800" b="1" dirty="0">
                <a:latin typeface="Verdana Pro Semibold" panose="020B0704030504040204" pitchFamily="34" charset="0"/>
              </a:rPr>
              <a:t>Vine Dresser’s Work</a:t>
            </a:r>
          </a:p>
          <a:p>
            <a:pPr marL="1371600" lvl="1" indent="-457200">
              <a:lnSpc>
                <a:spcPct val="120000"/>
              </a:lnSpc>
              <a:buFont typeface="Wingdings" panose="05000000000000000000" pitchFamily="2" charset="2"/>
              <a:buChar char="v"/>
            </a:pPr>
            <a:r>
              <a:rPr lang="en-US" sz="2800" b="1" dirty="0">
                <a:latin typeface="Verdana Pro Semibold" panose="020B0704030504040204" pitchFamily="34" charset="0"/>
              </a:rPr>
              <a:t>The Believer’s Work</a:t>
            </a:r>
          </a:p>
          <a:p>
            <a:pPr marL="1371600" lvl="1" indent="-457200">
              <a:lnSpc>
                <a:spcPct val="120000"/>
              </a:lnSpc>
              <a:buFont typeface="Wingdings" panose="05000000000000000000" pitchFamily="2" charset="2"/>
              <a:buChar char="v"/>
            </a:pPr>
            <a:endParaRPr lang="en-US" sz="2800" b="1" dirty="0">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Attitude Fruit</a:t>
            </a: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Action Fruit</a:t>
            </a:r>
          </a:p>
          <a:p>
            <a:pPr marL="914400" lvl="1">
              <a:lnSpc>
                <a:spcPct val="120000"/>
              </a:lnSpc>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1EBBB8A2-7940-64E3-DCE6-2FFE4271C0F5}"/>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50112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animEffect transition="in" filter="fade">
                                      <p:cBhvr>
                                        <p:cTn id="7" dur="1000"/>
                                        <p:tgtEl>
                                          <p:spTgt spid="8">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4" end="4"/>
                                            </p:txEl>
                                          </p:spTgt>
                                        </p:tgtEl>
                                        <p:attrNameLst>
                                          <p:attrName>style.visibility</p:attrName>
                                        </p:attrNameLst>
                                      </p:cBhvr>
                                      <p:to>
                                        <p:strVal val="visible"/>
                                      </p:to>
                                    </p:set>
                                    <p:animEffect transition="in" filter="fade">
                                      <p:cBhvr>
                                        <p:cTn id="10" dur="1000"/>
                                        <p:tgtEl>
                                          <p:spTgt spid="8">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animEffect transition="in" filter="fade">
                                      <p:cBhvr>
                                        <p:cTn id="15" dur="1000"/>
                                        <p:tgtEl>
                                          <p:spTgt spid="8">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7" end="7"/>
                                            </p:txEl>
                                          </p:spTgt>
                                        </p:tgtEl>
                                        <p:attrNameLst>
                                          <p:attrName>style.visibility</p:attrName>
                                        </p:attrNameLst>
                                      </p:cBhvr>
                                      <p:to>
                                        <p:strVal val="visible"/>
                                      </p:to>
                                    </p:set>
                                    <p:animEffect transition="in" filter="fade">
                                      <p:cBhvr>
                                        <p:cTn id="18" dur="10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0D5A1-A9C0-B8D4-D190-AC3ED8CA1CA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AF7BF13-4CA1-25F7-41B4-2A69E5E819EF}"/>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B7058FAA-E536-2272-6561-F308151AE1C5}"/>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50F6D662-2F88-4D76-2570-FFF646666AF8}"/>
              </a:ext>
            </a:extLst>
          </p:cNvPr>
          <p:cNvSpPr txBox="1"/>
          <p:nvPr/>
        </p:nvSpPr>
        <p:spPr>
          <a:xfrm>
            <a:off x="914400" y="1524000"/>
            <a:ext cx="7315200" cy="4683270"/>
          </a:xfrm>
          <a:prstGeom prst="rect">
            <a:avLst/>
          </a:prstGeom>
          <a:solidFill>
            <a:schemeClr val="bg1">
              <a:lumMod val="95000"/>
            </a:schemeClr>
          </a:solidFill>
        </p:spPr>
        <p:txBody>
          <a:bodyPr wrap="square" rtlCol="0">
            <a:spAutoFit/>
          </a:bodyPr>
          <a:lstStyle/>
          <a:p>
            <a:pPr lvl="0">
              <a:lnSpc>
                <a:spcPct val="120000"/>
              </a:lnSpc>
            </a:pPr>
            <a:r>
              <a:rPr lang="en-US" sz="3000" b="1" dirty="0">
                <a:solidFill>
                  <a:srgbClr val="000000"/>
                </a:solidFill>
                <a:latin typeface="Verdana Pro Semibold" panose="020F0502020204030204" pitchFamily="34" charset="0"/>
              </a:rPr>
              <a:t>Abiding = Assurance of Salvation</a:t>
            </a:r>
          </a:p>
          <a:p>
            <a:pPr lvl="0">
              <a:lnSpc>
                <a:spcPct val="120000"/>
              </a:lnSpc>
            </a:pPr>
            <a:endParaRPr lang="en-US" sz="3000" b="1" dirty="0">
              <a:solidFill>
                <a:srgbClr val="000000"/>
              </a:solidFill>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Personal Devotions</a:t>
            </a: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a:p>
            <a:pPr marL="914400" indent="-457200">
              <a:lnSpc>
                <a:spcPct val="120000"/>
              </a:lnSpc>
              <a:buFont typeface="Wingdings" panose="05000000000000000000" pitchFamily="2" charset="2"/>
              <a:buChar char="v"/>
            </a:pPr>
            <a:r>
              <a:rPr lang="en-US" sz="3200" b="1" dirty="0">
                <a:latin typeface="Verdana Pro Semibold" panose="020B0704030504040204" pitchFamily="34" charset="0"/>
              </a:rPr>
              <a:t>Personal Prayer</a:t>
            </a:r>
          </a:p>
          <a:p>
            <a:pPr marL="914400" indent="-457200">
              <a:lnSpc>
                <a:spcPct val="120000"/>
              </a:lnSpc>
              <a:buFont typeface="Wingdings" panose="05000000000000000000" pitchFamily="2" charset="2"/>
              <a:buChar char="v"/>
            </a:pPr>
            <a:endParaRPr lang="en-US" sz="3200" b="1" dirty="0">
              <a:latin typeface="Verdana Pro Semibold" panose="020B0704030504040204" pitchFamily="34" charset="0"/>
            </a:endParaRPr>
          </a:p>
          <a:p>
            <a:pPr marL="457200">
              <a:lnSpc>
                <a:spcPct val="120000"/>
              </a:lnSpc>
            </a:pPr>
            <a:endParaRPr lang="en-US" sz="3200" b="1" dirty="0">
              <a:latin typeface="Verdana Pro Semibold" panose="020B0704030504040204" pitchFamily="34" charset="0"/>
            </a:endParaRPr>
          </a:p>
          <a:p>
            <a:pPr marL="914400" lvl="1">
              <a:lnSpc>
                <a:spcPct val="120000"/>
              </a:lnSpc>
            </a:pP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B271FC0A-0EC2-9C04-C67C-6D957CC08454}"/>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56290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 calcmode="lin" valueType="num">
                                      <p:cBhvr additive="base">
                                        <p:cTn id="7" dur="10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anim calcmode="lin" valueType="num">
                                      <p:cBhvr additive="base">
                                        <p:cTn id="13" dur="1000" fill="hold"/>
                                        <p:tgtEl>
                                          <p:spTgt spid="8">
                                            <p:txEl>
                                              <p:pRg st="4" end="4"/>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CD1CB-E4D7-BE2E-54FA-CD10A801E72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1918B64-92E7-8443-5BBD-4EE771E9C5CC}"/>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4B4A9013-EF7C-D95E-8377-454CAAC0B0CC}"/>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E156E0FC-DA76-AFAB-39BD-6AC052BDF029}"/>
              </a:ext>
            </a:extLst>
          </p:cNvPr>
          <p:cNvSpPr txBox="1"/>
          <p:nvPr/>
        </p:nvSpPr>
        <p:spPr>
          <a:xfrm>
            <a:off x="914400" y="1524000"/>
            <a:ext cx="7315200" cy="5166735"/>
          </a:xfrm>
          <a:prstGeom prst="rect">
            <a:avLst/>
          </a:prstGeom>
          <a:solidFill>
            <a:schemeClr val="bg1">
              <a:lumMod val="95000"/>
            </a:schemeClr>
          </a:solidFill>
        </p:spPr>
        <p:txBody>
          <a:bodyPr wrap="square" rtlCol="0">
            <a:spAutoFit/>
          </a:bodyPr>
          <a:lstStyle/>
          <a:p>
            <a:pPr marL="457200" algn="ctr">
              <a:lnSpc>
                <a:spcPct val="120000"/>
              </a:lnSpc>
              <a:spcAft>
                <a:spcPts val="600"/>
              </a:spcAft>
            </a:pPr>
            <a:r>
              <a:rPr lang="en-US" sz="2800" b="1" dirty="0">
                <a:latin typeface="Verdana Pro Semibold" panose="020F0502020204030204" pitchFamily="34" charset="0"/>
              </a:rPr>
              <a:t>Praying for…</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A. C. T. S.</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People to worship Him</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Schools that educate children</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Well-functioning families</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Government and businesses that serve</a:t>
            </a:r>
          </a:p>
          <a:p>
            <a:pPr marL="1371600" indent="-914400">
              <a:lnSpc>
                <a:spcPct val="120000"/>
              </a:lnSpc>
              <a:spcAft>
                <a:spcPts val="600"/>
              </a:spcAft>
              <a:buAutoNum type="arabicParenR"/>
              <a:tabLst>
                <a:tab pos="1371600" algn="l"/>
              </a:tabLst>
            </a:pPr>
            <a:r>
              <a:rPr lang="en-US" sz="2400" b="1" dirty="0">
                <a:latin typeface="Verdana Pro Semibold" panose="020F0502020204030204" pitchFamily="34" charset="0"/>
              </a:rPr>
              <a:t>Open hearts and open homes</a:t>
            </a:r>
          </a:p>
          <a:p>
            <a:pPr marL="457200">
              <a:lnSpc>
                <a:spcPct val="120000"/>
              </a:lnSpc>
              <a:spcAft>
                <a:spcPts val="600"/>
              </a:spcAft>
              <a:tabLst>
                <a:tab pos="1371600" algn="l"/>
              </a:tabLst>
            </a:pPr>
            <a:endParaRPr lang="en-US" sz="2400" b="1" dirty="0">
              <a:latin typeface="Verdana Pro Semibold" panose="020F0502020204030204" pitchFamily="34" charset="0"/>
            </a:endParaRPr>
          </a:p>
          <a:p>
            <a:pPr marL="457200">
              <a:lnSpc>
                <a:spcPct val="120000"/>
              </a:lnSpc>
              <a:spcAft>
                <a:spcPts val="600"/>
              </a:spcAft>
              <a:tabLst>
                <a:tab pos="1371600" algn="l"/>
              </a:tabLst>
            </a:pPr>
            <a:endParaRPr lang="en-US" sz="2400" b="1" dirty="0">
              <a:latin typeface="Verdana Pro Semibold" panose="020F0502020204030204" pitchFamily="34" charset="0"/>
            </a:endParaRPr>
          </a:p>
        </p:txBody>
      </p:sp>
      <p:sp>
        <p:nvSpPr>
          <p:cNvPr id="10" name="TextBox 9">
            <a:extLst>
              <a:ext uri="{FF2B5EF4-FFF2-40B4-BE49-F238E27FC236}">
                <a16:creationId xmlns:a16="http://schemas.microsoft.com/office/drawing/2014/main" id="{EEE1F087-3691-33FE-61A2-8E0A16568664}"/>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425178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10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fade">
                                      <p:cBhvr>
                                        <p:cTn id="17" dur="1000"/>
                                        <p:tgtEl>
                                          <p:spTgt spid="8">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1000"/>
                                        <p:tgtEl>
                                          <p:spTgt spid="8">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1000"/>
                                        <p:tgtEl>
                                          <p:spTgt spid="8">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xEl>
                                              <p:pRg st="6" end="6"/>
                                            </p:txEl>
                                          </p:spTgt>
                                        </p:tgtEl>
                                        <p:attrNameLst>
                                          <p:attrName>style.visibility</p:attrName>
                                        </p:attrNameLst>
                                      </p:cBhvr>
                                      <p:to>
                                        <p:strVal val="visible"/>
                                      </p:to>
                                    </p:set>
                                    <p:animEffect transition="in" filter="fade">
                                      <p:cBhvr>
                                        <p:cTn id="32"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E59DC-2B2F-8463-AB49-4328507C00D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418CCCE-DE4A-DC00-6517-F1CD3EB64B8C}"/>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r"/>
            <a:r>
              <a:rPr lang="en-US" sz="3600" b="1" dirty="0">
                <a:ln>
                  <a:solidFill>
                    <a:schemeClr val="tx1"/>
                  </a:solidFill>
                </a:ln>
                <a:solidFill>
                  <a:schemeClr val="tx2">
                    <a:lumMod val="75000"/>
                  </a:schemeClr>
                </a:solidFill>
              </a:rPr>
              <a:t>Abide in Christ</a:t>
            </a:r>
          </a:p>
        </p:txBody>
      </p:sp>
      <p:sp>
        <p:nvSpPr>
          <p:cNvPr id="7" name="TextBox 6">
            <a:extLst>
              <a:ext uri="{FF2B5EF4-FFF2-40B4-BE49-F238E27FC236}">
                <a16:creationId xmlns:a16="http://schemas.microsoft.com/office/drawing/2014/main" id="{F17D45B2-0AF1-A00C-E374-179C89677544}"/>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8" name="TextBox 7">
            <a:extLst>
              <a:ext uri="{FF2B5EF4-FFF2-40B4-BE49-F238E27FC236}">
                <a16:creationId xmlns:a16="http://schemas.microsoft.com/office/drawing/2014/main" id="{197487E0-B83C-BAE8-BAB0-F629318C6028}"/>
              </a:ext>
            </a:extLst>
          </p:cNvPr>
          <p:cNvSpPr txBox="1"/>
          <p:nvPr/>
        </p:nvSpPr>
        <p:spPr>
          <a:xfrm>
            <a:off x="914400" y="1524000"/>
            <a:ext cx="7620000" cy="4757136"/>
          </a:xfrm>
          <a:prstGeom prst="rect">
            <a:avLst/>
          </a:prstGeom>
          <a:solidFill>
            <a:schemeClr val="bg1">
              <a:lumMod val="95000"/>
            </a:schemeClr>
          </a:solidFill>
        </p:spPr>
        <p:txBody>
          <a:bodyPr wrap="square" rtlCol="0">
            <a:spAutoFit/>
          </a:bodyPr>
          <a:lstStyle/>
          <a:p>
            <a:pPr marL="457200" algn="ctr">
              <a:lnSpc>
                <a:spcPct val="120000"/>
              </a:lnSpc>
            </a:pPr>
            <a:r>
              <a:rPr lang="en-US" sz="3200" b="1" dirty="0">
                <a:latin typeface="Verdana Pro Semibold" panose="020B0704030504040204" pitchFamily="34" charset="0"/>
              </a:rPr>
              <a:t>Abiding in Christ involves:</a:t>
            </a:r>
          </a:p>
          <a:p>
            <a:pPr marL="971550" indent="-514350" algn="ctr">
              <a:lnSpc>
                <a:spcPct val="120000"/>
              </a:lnSpc>
              <a:buAutoNum type="arabicParenBoth"/>
            </a:pPr>
            <a:r>
              <a:rPr lang="en-US" sz="3200" b="1" dirty="0">
                <a:latin typeface="Verdana Pro Semibold" panose="020B0704030504040204" pitchFamily="34" charset="0"/>
              </a:rPr>
              <a:t> Submission to His authority </a:t>
            </a:r>
          </a:p>
          <a:p>
            <a:pPr marL="457200" algn="ctr">
              <a:lnSpc>
                <a:spcPct val="120000"/>
              </a:lnSpc>
            </a:pPr>
            <a:r>
              <a:rPr lang="en-US" sz="3200" b="1" dirty="0">
                <a:latin typeface="Verdana Pro Semibold" panose="020B0704030504040204" pitchFamily="34" charset="0"/>
              </a:rPr>
              <a:t>and</a:t>
            </a:r>
          </a:p>
          <a:p>
            <a:pPr marL="457200" algn="ctr">
              <a:lnSpc>
                <a:spcPct val="120000"/>
              </a:lnSpc>
            </a:pPr>
            <a:r>
              <a:rPr lang="en-US" sz="3200" b="1" dirty="0">
                <a:latin typeface="Verdana Pro Semibold" panose="020B0704030504040204" pitchFamily="34" charset="0"/>
              </a:rPr>
              <a:t>(2) Compliance with His desires and commands</a:t>
            </a:r>
          </a:p>
          <a:p>
            <a:pPr marL="457200" algn="ctr">
              <a:lnSpc>
                <a:spcPct val="120000"/>
              </a:lnSpc>
            </a:pPr>
            <a:endParaRPr lang="en-US" sz="3200" b="1" dirty="0">
              <a:latin typeface="Verdana Pro Semibold" panose="020B0704030504040204" pitchFamily="34" charset="0"/>
            </a:endParaRPr>
          </a:p>
          <a:p>
            <a:pPr marL="457200" algn="ctr">
              <a:lnSpc>
                <a:spcPct val="120000"/>
              </a:lnSpc>
            </a:pPr>
            <a:r>
              <a:rPr lang="en-US" sz="3200" b="1" dirty="0">
                <a:latin typeface="Verdana Pro Semibold" panose="020B0704030504040204" pitchFamily="34" charset="0"/>
              </a:rPr>
              <a:t>An </a:t>
            </a:r>
            <a:r>
              <a:rPr lang="en-US" sz="3200" b="1" dirty="0">
                <a:highlight>
                  <a:srgbClr val="FFFF00"/>
                </a:highlight>
                <a:latin typeface="Verdana Pro Semibold" panose="020B0704030504040204" pitchFamily="34" charset="0"/>
              </a:rPr>
              <a:t>attitude of the heart </a:t>
            </a:r>
            <a:r>
              <a:rPr lang="en-US" sz="3200" b="1" dirty="0">
                <a:latin typeface="Verdana Pro Semibold" panose="020B0704030504040204" pitchFamily="34" charset="0"/>
              </a:rPr>
              <a:t>and </a:t>
            </a:r>
          </a:p>
          <a:p>
            <a:pPr marL="457200" algn="ctr">
              <a:lnSpc>
                <a:spcPct val="120000"/>
              </a:lnSpc>
            </a:pPr>
            <a:r>
              <a:rPr lang="en-US" sz="3200" b="1" dirty="0">
                <a:highlight>
                  <a:srgbClr val="FFFF00"/>
                </a:highlight>
                <a:latin typeface="Verdana Pro Semibold" panose="020B0704030504040204" pitchFamily="34" charset="0"/>
              </a:rPr>
              <a:t>a way of life</a:t>
            </a:r>
            <a:endParaRPr lang="en-US" sz="3200" b="1" dirty="0">
              <a:latin typeface="Verdana Pro Semibold" panose="020B0704030504040204" pitchFamily="34" charset="0"/>
            </a:endParaRPr>
          </a:p>
        </p:txBody>
      </p:sp>
      <p:sp>
        <p:nvSpPr>
          <p:cNvPr id="10" name="TextBox 9">
            <a:extLst>
              <a:ext uri="{FF2B5EF4-FFF2-40B4-BE49-F238E27FC236}">
                <a16:creationId xmlns:a16="http://schemas.microsoft.com/office/drawing/2014/main" id="{368E2A06-67C6-AA0B-B070-0C78867B8A1F}"/>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spTree>
    <p:extLst>
      <p:ext uri="{BB962C8B-B14F-4D97-AF65-F5344CB8AC3E}">
        <p14:creationId xmlns:p14="http://schemas.microsoft.com/office/powerpoint/2010/main" val="2084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1000"/>
                                        <p:tgtEl>
                                          <p:spTgt spid="8">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fade">
                                      <p:cBhvr>
                                        <p:cTn id="13" dur="1000"/>
                                        <p:tgtEl>
                                          <p:spTgt spid="8">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5" end="5"/>
                                            </p:txEl>
                                          </p:spTgt>
                                        </p:tgtEl>
                                        <p:attrNameLst>
                                          <p:attrName>style.visibility</p:attrName>
                                        </p:attrNameLst>
                                      </p:cBhvr>
                                      <p:to>
                                        <p:strVal val="visible"/>
                                      </p:to>
                                    </p:set>
                                    <p:animEffect transition="in" filter="fade">
                                      <p:cBhvr>
                                        <p:cTn id="18" dur="1000"/>
                                        <p:tgtEl>
                                          <p:spTgt spid="8">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5398C-F4D2-8E83-A7B4-00D0BF04E25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9EA762A-7319-0964-4992-E7F7B18BD72E}"/>
              </a:ext>
            </a:extLst>
          </p:cNvPr>
          <p:cNvSpPr txBox="1"/>
          <p:nvPr/>
        </p:nvSpPr>
        <p:spPr>
          <a:xfrm>
            <a:off x="914400" y="228600"/>
            <a:ext cx="7315200" cy="646331"/>
          </a:xfrm>
          <a:prstGeom prst="rect">
            <a:avLst/>
          </a:prstGeom>
          <a:solidFill>
            <a:schemeClr val="accent1"/>
          </a:solidFill>
          <a:ln>
            <a:solidFill>
              <a:schemeClr val="bg1">
                <a:lumMod val="65000"/>
              </a:schemeClr>
            </a:solidFill>
          </a:ln>
        </p:spPr>
        <p:txBody>
          <a:bodyPr wrap="square" rtlCol="0">
            <a:spAutoFit/>
          </a:bodyPr>
          <a:lstStyle/>
          <a:p>
            <a:pPr algn="ctr"/>
            <a:r>
              <a:rPr lang="en-US" sz="3600" b="1" dirty="0">
                <a:ln>
                  <a:solidFill>
                    <a:schemeClr val="tx1"/>
                  </a:solidFill>
                </a:ln>
                <a:solidFill>
                  <a:schemeClr val="tx2">
                    <a:lumMod val="75000"/>
                  </a:schemeClr>
                </a:solidFill>
              </a:rPr>
              <a:t>Unity around the Table</a:t>
            </a:r>
          </a:p>
        </p:txBody>
      </p:sp>
      <p:sp>
        <p:nvSpPr>
          <p:cNvPr id="7" name="TextBox 6">
            <a:extLst>
              <a:ext uri="{FF2B5EF4-FFF2-40B4-BE49-F238E27FC236}">
                <a16:creationId xmlns:a16="http://schemas.microsoft.com/office/drawing/2014/main" id="{0966F1C8-7A75-50F6-A744-FEA2166C83DB}"/>
              </a:ext>
            </a:extLst>
          </p:cNvPr>
          <p:cNvSpPr txBox="1"/>
          <p:nvPr/>
        </p:nvSpPr>
        <p:spPr>
          <a:xfrm>
            <a:off x="990600" y="874930"/>
            <a:ext cx="7162800" cy="420469"/>
          </a:xfrm>
          <a:prstGeom prst="rect">
            <a:avLst/>
          </a:prstGeom>
          <a:solidFill>
            <a:schemeClr val="bg2">
              <a:lumMod val="40000"/>
              <a:lumOff val="60000"/>
            </a:schemeClr>
          </a:solidFill>
          <a:scene3d>
            <a:camera prst="orthographicFront"/>
            <a:lightRig rig="threePt" dir="t"/>
          </a:scene3d>
          <a:sp3d>
            <a:bevelT/>
          </a:sp3d>
        </p:spPr>
        <p:txBody>
          <a:bodyPr wrap="square" rtlCol="0">
            <a:spAutoFit/>
          </a:bodyPr>
          <a:lstStyle/>
          <a:p>
            <a:endParaRPr lang="en-US" dirty="0"/>
          </a:p>
        </p:txBody>
      </p:sp>
      <p:sp>
        <p:nvSpPr>
          <p:cNvPr id="10" name="TextBox 9">
            <a:extLst>
              <a:ext uri="{FF2B5EF4-FFF2-40B4-BE49-F238E27FC236}">
                <a16:creationId xmlns:a16="http://schemas.microsoft.com/office/drawing/2014/main" id="{61C72980-4A18-35B2-B762-7B95713C8D35}"/>
              </a:ext>
            </a:extLst>
          </p:cNvPr>
          <p:cNvSpPr txBox="1"/>
          <p:nvPr/>
        </p:nvSpPr>
        <p:spPr>
          <a:xfrm>
            <a:off x="148856" y="228600"/>
            <a:ext cx="689344" cy="6477000"/>
          </a:xfrm>
          <a:prstGeom prst="rect">
            <a:avLst/>
          </a:prstGeom>
          <a:solidFill>
            <a:schemeClr val="accent1"/>
          </a:solidFill>
          <a:ln>
            <a:solidFill>
              <a:schemeClr val="bg1">
                <a:lumMod val="65000"/>
              </a:schemeClr>
            </a:solidFill>
          </a:ln>
        </p:spPr>
        <p:txBody>
          <a:bodyPr wrap="square" rtlCol="0">
            <a:spAutoFit/>
          </a:bodyPr>
          <a:lstStyle/>
          <a:p>
            <a:pPr algn="r"/>
            <a:endParaRPr lang="en-US" sz="3600" b="1" dirty="0">
              <a:ln>
                <a:solidFill>
                  <a:schemeClr val="tx1"/>
                </a:solidFill>
              </a:ln>
              <a:solidFill>
                <a:schemeClr val="tx2">
                  <a:lumMod val="75000"/>
                </a:schemeClr>
              </a:solidFill>
            </a:endParaRPr>
          </a:p>
        </p:txBody>
      </p:sp>
      <p:pic>
        <p:nvPicPr>
          <p:cNvPr id="3" name="Picture 2">
            <a:extLst>
              <a:ext uri="{FF2B5EF4-FFF2-40B4-BE49-F238E27FC236}">
                <a16:creationId xmlns:a16="http://schemas.microsoft.com/office/drawing/2014/main" id="{8B7B188A-A62C-B346-C0C6-404EF9A24E43}"/>
              </a:ext>
            </a:extLst>
          </p:cNvPr>
          <p:cNvPicPr>
            <a:picLocks noChangeAspect="1"/>
          </p:cNvPicPr>
          <p:nvPr/>
        </p:nvPicPr>
        <p:blipFill>
          <a:blip r:embed="rId2"/>
          <a:stretch>
            <a:fillRect/>
          </a:stretch>
        </p:blipFill>
        <p:spPr>
          <a:xfrm>
            <a:off x="1059441" y="1828800"/>
            <a:ext cx="7177297" cy="4495800"/>
          </a:xfrm>
          <a:prstGeom prst="rect">
            <a:avLst/>
          </a:prstGeom>
        </p:spPr>
      </p:pic>
    </p:spTree>
    <p:extLst>
      <p:ext uri="{BB962C8B-B14F-4D97-AF65-F5344CB8AC3E}">
        <p14:creationId xmlns:p14="http://schemas.microsoft.com/office/powerpoint/2010/main" val="803921557"/>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TM03457475[[fn=Frame]]</Template>
  <TotalTime>3048</TotalTime>
  <Words>471</Words>
  <Application>Microsoft Office PowerPoint</Application>
  <PresentationFormat>On-screen Show (4:3)</PresentationFormat>
  <Paragraphs>80</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Congenial</vt:lpstr>
      <vt:lpstr>Corbel</vt:lpstr>
      <vt:lpstr>Verdana Pro Semibold</vt:lpstr>
      <vt:lpstr>Wingdings</vt:lpstr>
      <vt:lpstr>Wingdings 2</vt:lpstr>
      <vt:lpstr>Frame</vt:lpstr>
      <vt:lpstr>PowerPoint Presentation</vt:lpstr>
      <vt:lpstr>PowerPoint Presentation</vt:lpstr>
      <vt:lpstr>PowerPoint Presentation</vt:lpstr>
      <vt:lpstr>Abide in Christ,  and Christ in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OLDER BROTHER</dc:title>
  <dc:creator>Chris Mauger</dc:creator>
  <cp:lastModifiedBy>Chris Mauger</cp:lastModifiedBy>
  <cp:revision>33</cp:revision>
  <dcterms:created xsi:type="dcterms:W3CDTF">2008-05-13T12:48:58Z</dcterms:created>
  <dcterms:modified xsi:type="dcterms:W3CDTF">2026-09-06T11:30:14Z</dcterms:modified>
</cp:coreProperties>
</file>