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1"/>
  </p:notesMasterIdLst>
  <p:sldIdLst>
    <p:sldId id="299" r:id="rId2"/>
    <p:sldId id="298" r:id="rId3"/>
    <p:sldId id="303" r:id="rId4"/>
    <p:sldId id="302" r:id="rId5"/>
    <p:sldId id="301" r:id="rId6"/>
    <p:sldId id="304" r:id="rId7"/>
    <p:sldId id="310" r:id="rId8"/>
    <p:sldId id="312" r:id="rId9"/>
    <p:sldId id="313" r:id="rId10"/>
    <p:sldId id="314" r:id="rId11"/>
    <p:sldId id="311" r:id="rId12"/>
    <p:sldId id="316" r:id="rId13"/>
    <p:sldId id="322" r:id="rId14"/>
    <p:sldId id="317" r:id="rId15"/>
    <p:sldId id="318" r:id="rId16"/>
    <p:sldId id="320" r:id="rId17"/>
    <p:sldId id="321" r:id="rId18"/>
    <p:sldId id="319" r:id="rId19"/>
    <p:sldId id="30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8E7307-035B-450B-89C6-99872D46CA1F}" v="212" dt="2026-08-14T11:03:20.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29" autoAdjust="0"/>
    <p:restoredTop sz="94966" autoAdjust="0"/>
  </p:normalViewPr>
  <p:slideViewPr>
    <p:cSldViewPr>
      <p:cViewPr varScale="1">
        <p:scale>
          <a:sx n="80" d="100"/>
          <a:sy n="80" d="100"/>
        </p:scale>
        <p:origin x="908" y="52"/>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99" d="100"/>
        <a:sy n="99" d="100"/>
      </p:scale>
      <p:origin x="0" y="-36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auger" userId="888c6d08327a2264" providerId="LiveId" clId="{DCBC2043-6A36-422C-959B-BD226039EE6C}"/>
    <pc:docChg chg="custSel addSld delSld modSld modShowInfo">
      <pc:chgData name="Chris Mauger" userId="888c6d08327a2264" providerId="LiveId" clId="{DCBC2043-6A36-422C-959B-BD226039EE6C}" dt="2026-08-15T14:37:46.778" v="245" actId="2696"/>
      <pc:docMkLst>
        <pc:docMk/>
      </pc:docMkLst>
      <pc:sldChg chg="modSp">
        <pc:chgData name="Chris Mauger" userId="888c6d08327a2264" providerId="LiveId" clId="{DCBC2043-6A36-422C-959B-BD226039EE6C}" dt="2026-08-14T10:06:09.773" v="35" actId="6549"/>
        <pc:sldMkLst>
          <pc:docMk/>
          <pc:sldMk cId="745475354" sldId="301"/>
        </pc:sldMkLst>
        <pc:spChg chg="mod">
          <ac:chgData name="Chris Mauger" userId="888c6d08327a2264" providerId="LiveId" clId="{DCBC2043-6A36-422C-959B-BD226039EE6C}" dt="2026-08-14T10:06:09.773" v="35" actId="6549"/>
          <ac:spMkLst>
            <pc:docMk/>
            <pc:sldMk cId="745475354" sldId="301"/>
            <ac:spMk id="8" creationId="{CF723C47-D0B2-22A0-FE9D-9AACAFFA36C1}"/>
          </ac:spMkLst>
        </pc:spChg>
      </pc:sldChg>
      <pc:sldChg chg="modAnim">
        <pc:chgData name="Chris Mauger" userId="888c6d08327a2264" providerId="LiveId" clId="{DCBC2043-6A36-422C-959B-BD226039EE6C}" dt="2026-08-14T09:43:04.710" v="0"/>
        <pc:sldMkLst>
          <pc:docMk/>
          <pc:sldMk cId="1016646841" sldId="303"/>
        </pc:sldMkLst>
      </pc:sldChg>
      <pc:sldChg chg="addAnim delAnim modAnim">
        <pc:chgData name="Chris Mauger" userId="888c6d08327a2264" providerId="LiveId" clId="{DCBC2043-6A36-422C-959B-BD226039EE6C}" dt="2026-08-14T10:08:45.596" v="40"/>
        <pc:sldMkLst>
          <pc:docMk/>
          <pc:sldMk cId="3978352142" sldId="304"/>
        </pc:sldMkLst>
      </pc:sldChg>
      <pc:sldChg chg="modAnim">
        <pc:chgData name="Chris Mauger" userId="888c6d08327a2264" providerId="LiveId" clId="{DCBC2043-6A36-422C-959B-BD226039EE6C}" dt="2026-08-14T10:32:41.149" v="225"/>
        <pc:sldMkLst>
          <pc:docMk/>
          <pc:sldMk cId="1402797748" sldId="308"/>
        </pc:sldMkLst>
      </pc:sldChg>
      <pc:sldChg chg="modSp mod">
        <pc:chgData name="Chris Mauger" userId="888c6d08327a2264" providerId="LiveId" clId="{DCBC2043-6A36-422C-959B-BD226039EE6C}" dt="2026-08-14T09:45:36.868" v="16" actId="6549"/>
        <pc:sldMkLst>
          <pc:docMk/>
          <pc:sldMk cId="3681789633" sldId="311"/>
        </pc:sldMkLst>
        <pc:spChg chg="mod">
          <ac:chgData name="Chris Mauger" userId="888c6d08327a2264" providerId="LiveId" clId="{DCBC2043-6A36-422C-959B-BD226039EE6C}" dt="2026-08-14T09:45:36.868" v="16" actId="6549"/>
          <ac:spMkLst>
            <pc:docMk/>
            <pc:sldMk cId="3681789633" sldId="311"/>
            <ac:spMk id="8" creationId="{C6434087-B428-7D2C-6682-00ADAC9DEAED}"/>
          </ac:spMkLst>
        </pc:spChg>
      </pc:sldChg>
      <pc:sldChg chg="addAnim delAnim modAnim">
        <pc:chgData name="Chris Mauger" userId="888c6d08327a2264" providerId="LiveId" clId="{DCBC2043-6A36-422C-959B-BD226039EE6C}" dt="2026-08-14T09:44:46.170" v="8"/>
        <pc:sldMkLst>
          <pc:docMk/>
          <pc:sldMk cId="3169013207" sldId="314"/>
        </pc:sldMkLst>
      </pc:sldChg>
      <pc:sldChg chg="addSp modSp del mod">
        <pc:chgData name="Chris Mauger" userId="888c6d08327a2264" providerId="LiveId" clId="{DCBC2043-6A36-422C-959B-BD226039EE6C}" dt="2026-08-15T14:37:46.778" v="245" actId="2696"/>
        <pc:sldMkLst>
          <pc:docMk/>
          <pc:sldMk cId="2806721033" sldId="315"/>
        </pc:sldMkLst>
        <pc:spChg chg="mod">
          <ac:chgData name="Chris Mauger" userId="888c6d08327a2264" providerId="LiveId" clId="{DCBC2043-6A36-422C-959B-BD226039EE6C}" dt="2026-08-15T14:35:45.033" v="236" actId="20577"/>
          <ac:spMkLst>
            <pc:docMk/>
            <pc:sldMk cId="2806721033" sldId="315"/>
            <ac:spMk id="8" creationId="{BD90EA68-1D9F-3313-269E-164C8F845399}"/>
          </ac:spMkLst>
        </pc:spChg>
        <pc:picChg chg="add mod">
          <ac:chgData name="Chris Mauger" userId="888c6d08327a2264" providerId="LiveId" clId="{DCBC2043-6A36-422C-959B-BD226039EE6C}" dt="2026-08-15T14:36:43.262" v="241" actId="14100"/>
          <ac:picMkLst>
            <pc:docMk/>
            <pc:sldMk cId="2806721033" sldId="315"/>
            <ac:picMk id="3" creationId="{17F4D83D-9EC2-9C6A-D8B8-416C179D3776}"/>
          </ac:picMkLst>
        </pc:picChg>
        <pc:picChg chg="add mod">
          <ac:chgData name="Chris Mauger" userId="888c6d08327a2264" providerId="LiveId" clId="{DCBC2043-6A36-422C-959B-BD226039EE6C}" dt="2026-08-15T14:37:40.942" v="244" actId="1076"/>
          <ac:picMkLst>
            <pc:docMk/>
            <pc:sldMk cId="2806721033" sldId="315"/>
            <ac:picMk id="5" creationId="{F825360E-F4A2-D3D0-AF47-DF1ADFE58FED}"/>
          </ac:picMkLst>
        </pc:picChg>
      </pc:sldChg>
      <pc:sldChg chg="addSp delSp modSp mod">
        <pc:chgData name="Chris Mauger" userId="888c6d08327a2264" providerId="LiveId" clId="{DCBC2043-6A36-422C-959B-BD226039EE6C}" dt="2026-08-14T11:03:20.243" v="232"/>
        <pc:sldMkLst>
          <pc:docMk/>
          <pc:sldMk cId="337397540" sldId="319"/>
        </pc:sldMkLst>
        <pc:spChg chg="mod">
          <ac:chgData name="Chris Mauger" userId="888c6d08327a2264" providerId="LiveId" clId="{DCBC2043-6A36-422C-959B-BD226039EE6C}" dt="2026-08-14T09:45:58.950" v="19" actId="179"/>
          <ac:spMkLst>
            <pc:docMk/>
            <pc:sldMk cId="337397540" sldId="319"/>
            <ac:spMk id="8" creationId="{9B1A49DC-B249-B55D-92F4-17AEA2AA9142}"/>
          </ac:spMkLst>
        </pc:spChg>
        <pc:picChg chg="del">
          <ac:chgData name="Chris Mauger" userId="888c6d08327a2264" providerId="LiveId" clId="{DCBC2043-6A36-422C-959B-BD226039EE6C}" dt="2026-08-14T11:02:06.788" v="226" actId="478"/>
          <ac:picMkLst>
            <pc:docMk/>
            <pc:sldMk cId="337397540" sldId="319"/>
            <ac:picMk id="3" creationId="{C85A9CF4-652C-2456-C02F-52DED051F88E}"/>
          </ac:picMkLst>
        </pc:picChg>
        <pc:picChg chg="add mod">
          <ac:chgData name="Chris Mauger" userId="888c6d08327a2264" providerId="LiveId" clId="{DCBC2043-6A36-422C-959B-BD226039EE6C}" dt="2026-08-14T11:03:20.243" v="232"/>
          <ac:picMkLst>
            <pc:docMk/>
            <pc:sldMk cId="337397540" sldId="319"/>
            <ac:picMk id="4" creationId="{F7ECD09A-E59B-D800-3AA4-E455FDEBDEDD}"/>
          </ac:picMkLst>
        </pc:picChg>
      </pc:sldChg>
      <pc:sldChg chg="modSp mod addAnim delAnim modAnim">
        <pc:chgData name="Chris Mauger" userId="888c6d08327a2264" providerId="LiveId" clId="{DCBC2043-6A36-422C-959B-BD226039EE6C}" dt="2026-08-14T10:26:00.455" v="222"/>
        <pc:sldMkLst>
          <pc:docMk/>
          <pc:sldMk cId="4286740986" sldId="320"/>
        </pc:sldMkLst>
        <pc:spChg chg="mod">
          <ac:chgData name="Chris Mauger" userId="888c6d08327a2264" providerId="LiveId" clId="{DCBC2043-6A36-422C-959B-BD226039EE6C}" dt="2026-08-14T10:24:45.817" v="207" actId="20577"/>
          <ac:spMkLst>
            <pc:docMk/>
            <pc:sldMk cId="4286740986" sldId="320"/>
            <ac:spMk id="8" creationId="{94693920-371F-8699-B801-AF6C9B4B493C}"/>
          </ac:spMkLst>
        </pc:spChg>
      </pc:sldChg>
      <pc:sldChg chg="add">
        <pc:chgData name="Chris Mauger" userId="888c6d08327a2264" providerId="LiveId" clId="{DCBC2043-6A36-422C-959B-BD226039EE6C}" dt="2026-08-14T10:22:35.724" v="41" actId="2890"/>
        <pc:sldMkLst>
          <pc:docMk/>
          <pc:sldMk cId="2335525375" sldId="321"/>
        </pc:sldMkLst>
      </pc:sldChg>
      <pc:sldChg chg="add">
        <pc:chgData name="Chris Mauger" userId="888c6d08327a2264" providerId="LiveId" clId="{DCBC2043-6A36-422C-959B-BD226039EE6C}" dt="2026-08-15T14:35:36.311" v="233" actId="2890"/>
        <pc:sldMkLst>
          <pc:docMk/>
          <pc:sldMk cId="3723447060" sldId="3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984E55E0-DC66-EC74-0FB7-8EA69CA98E5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US" altLang="en-US" dirty="0"/>
          </a:p>
        </p:txBody>
      </p:sp>
      <p:sp>
        <p:nvSpPr>
          <p:cNvPr id="56323" name="Rectangle 3">
            <a:extLst>
              <a:ext uri="{FF2B5EF4-FFF2-40B4-BE49-F238E27FC236}">
                <a16:creationId xmlns:a16="http://schemas.microsoft.com/office/drawing/2014/main" id="{A8A68D62-00DC-DA74-ADB9-B9E8E302DF0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US" altLang="en-US" dirty="0"/>
          </a:p>
        </p:txBody>
      </p:sp>
      <p:sp>
        <p:nvSpPr>
          <p:cNvPr id="56324" name="Rectangle 4">
            <a:extLst>
              <a:ext uri="{FF2B5EF4-FFF2-40B4-BE49-F238E27FC236}">
                <a16:creationId xmlns:a16="http://schemas.microsoft.com/office/drawing/2014/main" id="{C17644CD-955C-362E-F091-4DD45C956F0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US"/>
          </a:p>
        </p:txBody>
      </p:sp>
      <p:sp>
        <p:nvSpPr>
          <p:cNvPr id="56325" name="Rectangle 5">
            <a:extLst>
              <a:ext uri="{FF2B5EF4-FFF2-40B4-BE49-F238E27FC236}">
                <a16:creationId xmlns:a16="http://schemas.microsoft.com/office/drawing/2014/main" id="{E50A0057-C488-CFBC-33D4-8669532E32A1}"/>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6" name="Rectangle 6">
            <a:extLst>
              <a:ext uri="{FF2B5EF4-FFF2-40B4-BE49-F238E27FC236}">
                <a16:creationId xmlns:a16="http://schemas.microsoft.com/office/drawing/2014/main" id="{B68A7D23-DDF7-BE6D-C7A7-7F7F13F0941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US" altLang="en-US" dirty="0"/>
          </a:p>
        </p:txBody>
      </p:sp>
      <p:sp>
        <p:nvSpPr>
          <p:cNvPr id="56327" name="Rectangle 7">
            <a:extLst>
              <a:ext uri="{FF2B5EF4-FFF2-40B4-BE49-F238E27FC236}">
                <a16:creationId xmlns:a16="http://schemas.microsoft.com/office/drawing/2014/main" id="{9BFE6592-F023-8BC0-137A-397019DD2668}"/>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E79779FF-0EAA-4416-9838-9A3EEE64887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A3936B33-45E7-4FEE-806B-BB3BAD7F40E5}" type="slidenum">
              <a:rPr lang="en-US" altLang="en-US" smtClean="0"/>
              <a:pPr/>
              <a:t>‹#›</a:t>
            </a:fld>
            <a:endParaRPr lang="en-US" altLang="en-US" dirty="0"/>
          </a:p>
        </p:txBody>
      </p:sp>
    </p:spTree>
    <p:extLst>
      <p:ext uri="{BB962C8B-B14F-4D97-AF65-F5344CB8AC3E}">
        <p14:creationId xmlns:p14="http://schemas.microsoft.com/office/powerpoint/2010/main" val="271787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6492BFE7-0B2A-4820-A700-F1103D817D51}" type="slidenum">
              <a:rPr lang="en-US" altLang="en-US" smtClean="0"/>
              <a:pPr/>
              <a:t>‹#›</a:t>
            </a:fld>
            <a:endParaRPr lang="en-US" altLang="en-US" dirty="0"/>
          </a:p>
        </p:txBody>
      </p:sp>
    </p:spTree>
    <p:extLst>
      <p:ext uri="{BB962C8B-B14F-4D97-AF65-F5344CB8AC3E}">
        <p14:creationId xmlns:p14="http://schemas.microsoft.com/office/powerpoint/2010/main" val="152775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4EA01EB5-8D94-4AE5-9627-054F40C9FBC7}" type="slidenum">
              <a:rPr lang="en-US" altLang="en-US" smtClean="0"/>
              <a:pPr/>
              <a:t>‹#›</a:t>
            </a:fld>
            <a:endParaRPr lang="en-US" altLang="en-US" dirty="0"/>
          </a:p>
        </p:txBody>
      </p:sp>
    </p:spTree>
    <p:extLst>
      <p:ext uri="{BB962C8B-B14F-4D97-AF65-F5344CB8AC3E}">
        <p14:creationId xmlns:p14="http://schemas.microsoft.com/office/powerpoint/2010/main" val="278486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p:txBody>
          <a:bodyPr/>
          <a:lstStyle/>
          <a:p>
            <a:endParaRPr lang="en-US" altLang="en-US" dirty="0"/>
          </a:p>
        </p:txBody>
      </p:sp>
      <p:sp>
        <p:nvSpPr>
          <p:cNvPr id="10" name="Slide Number Placeholder 9"/>
          <p:cNvSpPr>
            <a:spLocks noGrp="1"/>
          </p:cNvSpPr>
          <p:nvPr>
            <p:ph type="sldNum" sz="quarter" idx="12"/>
          </p:nvPr>
        </p:nvSpPr>
        <p:spPr/>
        <p:txBody>
          <a:bodyPr/>
          <a:lstStyle/>
          <a:p>
            <a:fld id="{A5B0C66A-13AE-497C-8313-3B7A6F39071E}" type="slidenum">
              <a:rPr lang="en-US" altLang="en-US" smtClean="0"/>
              <a:pPr/>
              <a:t>‹#›</a:t>
            </a:fld>
            <a:endParaRPr lang="en-US" altLang="en-US" dirty="0"/>
          </a:p>
        </p:txBody>
      </p:sp>
    </p:spTree>
    <p:extLst>
      <p:ext uri="{BB962C8B-B14F-4D97-AF65-F5344CB8AC3E}">
        <p14:creationId xmlns:p14="http://schemas.microsoft.com/office/powerpoint/2010/main" val="168824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ltLang="en-US" dirty="0"/>
          </a:p>
        </p:txBody>
      </p:sp>
      <p:sp>
        <p:nvSpPr>
          <p:cNvPr id="11" name="Footer Placeholder 10"/>
          <p:cNvSpPr>
            <a:spLocks noGrp="1"/>
          </p:cNvSpPr>
          <p:nvPr>
            <p:ph type="ftr" sz="quarter" idx="11"/>
          </p:nvPr>
        </p:nvSpPr>
        <p:spPr/>
        <p:txBody>
          <a:bodyPr/>
          <a:lstStyle/>
          <a:p>
            <a:endParaRPr lang="en-US" altLang="en-US" dirty="0"/>
          </a:p>
        </p:txBody>
      </p:sp>
      <p:sp>
        <p:nvSpPr>
          <p:cNvPr id="12" name="Slide Number Placeholder 11"/>
          <p:cNvSpPr>
            <a:spLocks noGrp="1"/>
          </p:cNvSpPr>
          <p:nvPr>
            <p:ph type="sldNum" sz="quarter" idx="12"/>
          </p:nvPr>
        </p:nvSpPr>
        <p:spPr/>
        <p:txBody>
          <a:bodyPr/>
          <a:lstStyle/>
          <a:p>
            <a:fld id="{D6655F26-CEF5-410A-8D6D-6CDD3D38623F}" type="slidenum">
              <a:rPr lang="en-US" altLang="en-US" smtClean="0"/>
              <a:pPr/>
              <a:t>‹#›</a:t>
            </a:fld>
            <a:endParaRPr lang="en-US" altLang="en-US" dirty="0"/>
          </a:p>
        </p:txBody>
      </p:sp>
    </p:spTree>
    <p:extLst>
      <p:ext uri="{BB962C8B-B14F-4D97-AF65-F5344CB8AC3E}">
        <p14:creationId xmlns:p14="http://schemas.microsoft.com/office/powerpoint/2010/main" val="1424522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ltLang="en-US" dirty="0"/>
          </a:p>
        </p:txBody>
      </p:sp>
      <p:sp>
        <p:nvSpPr>
          <p:cNvPr id="7" name="Footer Placeholder 6"/>
          <p:cNvSpPr>
            <a:spLocks noGrp="1"/>
          </p:cNvSpPr>
          <p:nvPr>
            <p:ph type="ftr" sz="quarter" idx="11"/>
          </p:nvPr>
        </p:nvSpPr>
        <p:spPr/>
        <p:txBody>
          <a:bodyPr/>
          <a:lstStyle/>
          <a:p>
            <a:endParaRPr lang="en-US" altLang="en-US" dirty="0"/>
          </a:p>
        </p:txBody>
      </p:sp>
      <p:sp>
        <p:nvSpPr>
          <p:cNvPr id="8" name="Slide Number Placeholder 7"/>
          <p:cNvSpPr>
            <a:spLocks noGrp="1"/>
          </p:cNvSpPr>
          <p:nvPr>
            <p:ph type="sldNum" sz="quarter" idx="12"/>
          </p:nvPr>
        </p:nvSpPr>
        <p:spPr/>
        <p:txBody>
          <a:bodyPr/>
          <a:lstStyle/>
          <a:p>
            <a:fld id="{61144C28-742D-4598-9D32-D3ED5C0E2657}" type="slidenum">
              <a:rPr lang="en-US" altLang="en-US" smtClean="0"/>
              <a:pPr/>
              <a:t>‹#›</a:t>
            </a:fld>
            <a:endParaRPr lang="en-US" altLang="en-US" dirty="0"/>
          </a:p>
        </p:txBody>
      </p:sp>
    </p:spTree>
    <p:extLst>
      <p:ext uri="{BB962C8B-B14F-4D97-AF65-F5344CB8AC3E}">
        <p14:creationId xmlns:p14="http://schemas.microsoft.com/office/powerpoint/2010/main" val="514353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fld id="{6EB9B342-E2D7-4851-A5E8-58F2FB519B73}" type="slidenum">
              <a:rPr lang="en-US" altLang="en-US" smtClean="0"/>
              <a:pPr/>
              <a:t>‹#›</a:t>
            </a:fld>
            <a:endParaRPr lang="en-US" altLang="en-US" dirty="0"/>
          </a:p>
        </p:txBody>
      </p:sp>
    </p:spTree>
    <p:extLst>
      <p:ext uri="{BB962C8B-B14F-4D97-AF65-F5344CB8AC3E}">
        <p14:creationId xmlns:p14="http://schemas.microsoft.com/office/powerpoint/2010/main" val="4289438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p:txBody>
          <a:bodyPr/>
          <a:lstStyle/>
          <a:p>
            <a:endParaRPr lang="en-US" altLang="en-US" dirty="0"/>
          </a:p>
        </p:txBody>
      </p:sp>
      <p:sp>
        <p:nvSpPr>
          <p:cNvPr id="10" name="Slide Number Placeholder 9"/>
          <p:cNvSpPr>
            <a:spLocks noGrp="1"/>
          </p:cNvSpPr>
          <p:nvPr>
            <p:ph type="sldNum" sz="quarter" idx="12"/>
          </p:nvPr>
        </p:nvSpPr>
        <p:spPr/>
        <p:txBody>
          <a:bodyPr/>
          <a:lstStyle/>
          <a:p>
            <a:fld id="{74B973AF-75AE-4484-A6EE-B74E4E358AC4}" type="slidenum">
              <a:rPr lang="en-US" altLang="en-US" smtClean="0"/>
              <a:pPr/>
              <a:t>‹#›</a:t>
            </a:fld>
            <a:endParaRPr lang="en-US" altLang="en-US" dirty="0"/>
          </a:p>
        </p:txBody>
      </p:sp>
    </p:spTree>
    <p:extLst>
      <p:ext uri="{BB962C8B-B14F-4D97-AF65-F5344CB8AC3E}">
        <p14:creationId xmlns:p14="http://schemas.microsoft.com/office/powerpoint/2010/main" val="3544520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a:xfrm>
            <a:off x="2624326" y="6356351"/>
            <a:ext cx="4433638" cy="365125"/>
          </a:xfrm>
        </p:spPr>
        <p:txBody>
          <a:bodyPr/>
          <a:lstStyle/>
          <a:p>
            <a:endParaRPr lang="en-US" altLang="en-US" dirty="0"/>
          </a:p>
        </p:txBody>
      </p:sp>
      <p:sp>
        <p:nvSpPr>
          <p:cNvPr id="10" name="Slide Number Placeholder 9"/>
          <p:cNvSpPr>
            <a:spLocks noGrp="1"/>
          </p:cNvSpPr>
          <p:nvPr>
            <p:ph type="sldNum" sz="quarter" idx="12"/>
          </p:nvPr>
        </p:nvSpPr>
        <p:spPr/>
        <p:txBody>
          <a:bodyPr/>
          <a:lstStyle/>
          <a:p>
            <a:fld id="{E1616B4F-AF9D-482F-9856-942ACA7541DD}" type="slidenum">
              <a:rPr lang="en-US" altLang="en-US" smtClean="0"/>
              <a:pPr/>
              <a:t>‹#›</a:t>
            </a:fld>
            <a:endParaRPr lang="en-US" altLang="en-US" dirty="0"/>
          </a:p>
        </p:txBody>
      </p:sp>
    </p:spTree>
    <p:extLst>
      <p:ext uri="{BB962C8B-B14F-4D97-AF65-F5344CB8AC3E}">
        <p14:creationId xmlns:p14="http://schemas.microsoft.com/office/powerpoint/2010/main" val="114941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fld id="{949E2745-A05A-442A-90A7-F80D371AB765}" type="slidenum">
              <a:rPr lang="en-US" altLang="en-US" smtClean="0"/>
              <a:pPr/>
              <a:t>‹#›</a:t>
            </a:fld>
            <a:endParaRPr lang="en-US" altLang="en-US" dirty="0"/>
          </a:p>
        </p:txBody>
      </p:sp>
    </p:spTree>
    <p:extLst>
      <p:ext uri="{BB962C8B-B14F-4D97-AF65-F5344CB8AC3E}">
        <p14:creationId xmlns:p14="http://schemas.microsoft.com/office/powerpoint/2010/main" val="2985832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fld id="{7299DC4C-6975-494A-AD44-D090DB13C68F}" type="slidenum">
              <a:rPr lang="en-US" altLang="en-US" smtClean="0"/>
              <a:pPr/>
              <a:t>‹#›</a:t>
            </a:fld>
            <a:endParaRPr lang="en-US" altLang="en-US" dirty="0"/>
          </a:p>
        </p:txBody>
      </p:sp>
    </p:spTree>
    <p:extLst>
      <p:ext uri="{BB962C8B-B14F-4D97-AF65-F5344CB8AC3E}">
        <p14:creationId xmlns:p14="http://schemas.microsoft.com/office/powerpoint/2010/main" val="185602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ltLang="en-US" dirty="0"/>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ltLang="en-US" dirty="0"/>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fld id="{D4625ECB-902A-43B4-90E8-7AD578612935}" type="slidenum">
              <a:rPr lang="en-US" altLang="en-US" smtClean="0"/>
              <a:pPr/>
              <a:t>‹#›</a:t>
            </a:fld>
            <a:endParaRPr lang="en-US" altLang="en-US" dirty="0"/>
          </a:p>
        </p:txBody>
      </p:sp>
    </p:spTree>
    <p:extLst>
      <p:ext uri="{BB962C8B-B14F-4D97-AF65-F5344CB8AC3E}">
        <p14:creationId xmlns:p14="http://schemas.microsoft.com/office/powerpoint/2010/main" val="4021074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F7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58470"/>
            <a:ext cx="8428482"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7C50887-2221-DB63-2890-12C4CB561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103" y="1170968"/>
            <a:ext cx="7951794" cy="4472884"/>
          </a:xfrm>
          <a:prstGeom prst="rect">
            <a:avLst/>
          </a:prstGeom>
        </p:spPr>
      </p:pic>
    </p:spTree>
    <p:extLst>
      <p:ext uri="{BB962C8B-B14F-4D97-AF65-F5344CB8AC3E}">
        <p14:creationId xmlns:p14="http://schemas.microsoft.com/office/powerpoint/2010/main" val="4236030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1CA2EE-70C5-66FD-0933-CF8F0CF7498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3D7FD76-3F08-1152-3CD4-807F9217D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FE03706B-1B92-AA7F-72F7-CD3E0BDD1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761999"/>
            <a:ext cx="219398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9" name="Rectangle 18">
            <a:extLst>
              <a:ext uri="{FF2B5EF4-FFF2-40B4-BE49-F238E27FC236}">
                <a16:creationId xmlns:a16="http://schemas.microsoft.com/office/drawing/2014/main" id="{7325ECA3-9B48-C410-42CE-317D43A3A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9E78FA8C-9E3F-5222-2B58-F35403542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6" y="752748"/>
            <a:ext cx="751111"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Freeform: Shape 22">
            <a:extLst>
              <a:ext uri="{FF2B5EF4-FFF2-40B4-BE49-F238E27FC236}">
                <a16:creationId xmlns:a16="http://schemas.microsoft.com/office/drawing/2014/main" id="{A520838A-53D9-9DBC-B90B-DBD08D312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0320" y="761999"/>
            <a:ext cx="3156367"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EE066D88-CFDF-020C-95B5-984925ADC604}"/>
              </a:ext>
            </a:extLst>
          </p:cNvPr>
          <p:cNvSpPr>
            <a:spLocks noGrp="1"/>
          </p:cNvSpPr>
          <p:nvPr>
            <p:ph type="title"/>
          </p:nvPr>
        </p:nvSpPr>
        <p:spPr>
          <a:xfrm>
            <a:off x="802386" y="1298448"/>
            <a:ext cx="5292333" cy="3255264"/>
          </a:xfrm>
        </p:spPr>
        <p:txBody>
          <a:bodyPr vert="horz" lIns="91440" tIns="45720" rIns="91440" bIns="45720" rtlCol="0" anchor="b">
            <a:normAutofit/>
          </a:bodyPr>
          <a:lstStyle/>
          <a:p>
            <a:pPr algn="r"/>
            <a:r>
              <a:rPr lang="en-US" altLang="en-US" sz="5400" b="1" spc="-100" dirty="0">
                <a:solidFill>
                  <a:schemeClr val="accent1"/>
                </a:solidFill>
                <a:latin typeface="Congenial" panose="02000503040000020004" pitchFamily="2" charset="0"/>
              </a:rPr>
              <a:t>The Incarnation: God Became Man</a:t>
            </a:r>
            <a:endParaRPr lang="en-US" sz="5400" spc="-100" dirty="0">
              <a:solidFill>
                <a:schemeClr val="accent1"/>
              </a:solidFill>
              <a:latin typeface="Congenial" panose="02000503040000020004" pitchFamily="2" charset="0"/>
            </a:endParaRPr>
          </a:p>
        </p:txBody>
      </p:sp>
      <p:sp>
        <p:nvSpPr>
          <p:cNvPr id="6" name="Rectangle 3">
            <a:extLst>
              <a:ext uri="{FF2B5EF4-FFF2-40B4-BE49-F238E27FC236}">
                <a16:creationId xmlns:a16="http://schemas.microsoft.com/office/drawing/2014/main" id="{981F16AF-6F86-735B-8240-04784A1A8B95}"/>
              </a:ext>
            </a:extLst>
          </p:cNvPr>
          <p:cNvSpPr txBox="1">
            <a:spLocks noChangeArrowheads="1"/>
          </p:cNvSpPr>
          <p:nvPr/>
        </p:nvSpPr>
        <p:spPr bwMode="auto">
          <a:xfrm>
            <a:off x="6396526" y="4084889"/>
            <a:ext cx="2266216" cy="170915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FFFFFF"/>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FFFFFF"/>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FFFFFF"/>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FFFFFF"/>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FFFFFF"/>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914400">
              <a:lnSpc>
                <a:spcPct val="90000"/>
              </a:lnSpc>
              <a:spcBef>
                <a:spcPts val="1200"/>
              </a:spcBef>
              <a:buClr>
                <a:schemeClr val="accent1"/>
              </a:buClr>
              <a:buNone/>
            </a:pPr>
            <a:endParaRPr lang="en-US" altLang="en-US" sz="1600" b="1" dirty="0">
              <a:solidFill>
                <a:srgbClr val="FFFFFF"/>
              </a:solidFill>
              <a:effectLst/>
            </a:endParaRPr>
          </a:p>
        </p:txBody>
      </p:sp>
      <p:sp>
        <p:nvSpPr>
          <p:cNvPr id="2" name="TextBox 1">
            <a:extLst>
              <a:ext uri="{FF2B5EF4-FFF2-40B4-BE49-F238E27FC236}">
                <a16:creationId xmlns:a16="http://schemas.microsoft.com/office/drawing/2014/main" id="{BDF35C85-FBCC-8963-137E-0EFD8045F12D}"/>
              </a:ext>
            </a:extLst>
          </p:cNvPr>
          <p:cNvSpPr txBox="1"/>
          <p:nvPr/>
        </p:nvSpPr>
        <p:spPr>
          <a:xfrm>
            <a:off x="748425" y="4648200"/>
            <a:ext cx="5239208" cy="861774"/>
          </a:xfrm>
          <a:prstGeom prst="rect">
            <a:avLst/>
          </a:prstGeom>
          <a:noFill/>
        </p:spPr>
        <p:txBody>
          <a:bodyPr wrap="square" rtlCol="0">
            <a:spAutoFit/>
          </a:bodyPr>
          <a:lstStyle/>
          <a:p>
            <a:pPr algn="r"/>
            <a:r>
              <a:rPr lang="en-US" sz="5000" b="1" dirty="0">
                <a:solidFill>
                  <a:schemeClr val="accent1"/>
                </a:solidFill>
                <a:latin typeface="Congenial" panose="02000503040000020004" pitchFamily="2" charset="0"/>
              </a:rPr>
              <a:t>1 John 1:1-4</a:t>
            </a:r>
          </a:p>
        </p:txBody>
      </p:sp>
    </p:spTree>
    <p:extLst>
      <p:ext uri="{BB962C8B-B14F-4D97-AF65-F5344CB8AC3E}">
        <p14:creationId xmlns:p14="http://schemas.microsoft.com/office/powerpoint/2010/main" val="374655161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19F21-F2E1-F1F9-64EE-E95AFAEE73C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1C370C1-11AF-C15D-A810-7C742ADDA369}"/>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45272A35-0F86-5BB6-191E-8DE04B9E8D14}"/>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4545F5E9-E692-CBA5-E7EC-485657DDE460}"/>
              </a:ext>
            </a:extLst>
          </p:cNvPr>
          <p:cNvSpPr txBox="1"/>
          <p:nvPr/>
        </p:nvSpPr>
        <p:spPr>
          <a:xfrm>
            <a:off x="914400" y="1524000"/>
            <a:ext cx="7315200" cy="5096780"/>
          </a:xfrm>
          <a:prstGeom prst="rect">
            <a:avLst/>
          </a:prstGeom>
          <a:solidFill>
            <a:schemeClr val="bg1">
              <a:lumMod val="95000"/>
            </a:schemeClr>
          </a:solidFill>
        </p:spPr>
        <p:txBody>
          <a:bodyPr wrap="square" rtlCol="0">
            <a:spAutoFit/>
          </a:bodyPr>
          <a:lstStyle/>
          <a:p>
            <a:pPr algn="ctr">
              <a:lnSpc>
                <a:spcPct val="120000"/>
              </a:lnSpc>
            </a:pPr>
            <a:endParaRPr lang="en-US" sz="3600" b="1" dirty="0">
              <a:solidFill>
                <a:schemeClr val="accent1"/>
              </a:solidFill>
              <a:latin typeface="Verdana Pro Semibold" panose="020F0502020204030204" pitchFamily="34" charset="0"/>
            </a:endParaRPr>
          </a:p>
          <a:p>
            <a:pPr algn="ctr">
              <a:lnSpc>
                <a:spcPct val="120000"/>
              </a:lnSpc>
            </a:pPr>
            <a:endParaRPr lang="en-US" sz="3600" b="1" dirty="0">
              <a:solidFill>
                <a:schemeClr val="accent1"/>
              </a:solidFill>
              <a:latin typeface="Verdana Pro Semibold" panose="020F0502020204030204" pitchFamily="34" charset="0"/>
            </a:endParaRPr>
          </a:p>
          <a:p>
            <a:pPr algn="ctr">
              <a:lnSpc>
                <a:spcPct val="120000"/>
              </a:lnSpc>
            </a:pPr>
            <a:r>
              <a:rPr lang="en-US" sz="4000" b="1" dirty="0">
                <a:solidFill>
                  <a:schemeClr val="accent1"/>
                </a:solidFill>
                <a:latin typeface="Verdana Pro Semibold" panose="020F0502020204030204" pitchFamily="34" charset="0"/>
              </a:rPr>
              <a:t>Your Greatest Weakness </a:t>
            </a:r>
          </a:p>
          <a:p>
            <a:pPr algn="ctr">
              <a:lnSpc>
                <a:spcPct val="120000"/>
              </a:lnSpc>
            </a:pPr>
            <a:r>
              <a:rPr lang="en-US" sz="4000" b="1" dirty="0">
                <a:solidFill>
                  <a:schemeClr val="accent1"/>
                </a:solidFill>
                <a:latin typeface="Verdana Pro Semibold" panose="020F0502020204030204" pitchFamily="34" charset="0"/>
              </a:rPr>
              <a:t>is </a:t>
            </a:r>
          </a:p>
          <a:p>
            <a:pPr algn="ctr">
              <a:lnSpc>
                <a:spcPct val="120000"/>
              </a:lnSpc>
            </a:pPr>
            <a:r>
              <a:rPr lang="en-US" sz="4000" b="1" dirty="0">
                <a:solidFill>
                  <a:schemeClr val="accent1"/>
                </a:solidFill>
                <a:latin typeface="Verdana Pro Semibold" panose="020F0502020204030204" pitchFamily="34" charset="0"/>
              </a:rPr>
              <a:t>Your Strength Misdirected</a:t>
            </a:r>
            <a:endParaRPr lang="en-US" sz="2400" b="1" dirty="0">
              <a:solidFill>
                <a:schemeClr val="accent1"/>
              </a:solidFill>
              <a:latin typeface="Verdana Pro Semibold" panose="020F0502020204030204" pitchFamily="34" charset="0"/>
            </a:endParaRPr>
          </a:p>
          <a:p>
            <a:pPr lvl="1">
              <a:lnSpc>
                <a:spcPct val="120000"/>
              </a:lnSpc>
              <a:tabLst>
                <a:tab pos="2062163" algn="l"/>
              </a:tabLst>
            </a:pPr>
            <a:r>
              <a:rPr lang="en-US" sz="3200" b="1" dirty="0">
                <a:latin typeface="Verdana Pro Semibold" panose="020B0704030504040204" pitchFamily="34" charset="0"/>
              </a:rPr>
              <a:t>	</a:t>
            </a:r>
          </a:p>
          <a:p>
            <a:pPr lvl="1">
              <a:lnSpc>
                <a:spcPct val="120000"/>
              </a:lnSpc>
              <a:tabLst>
                <a:tab pos="2062163" algn="l"/>
              </a:tabLst>
            </a:pPr>
            <a:endParaRPr lang="en-US" sz="3200" b="1" dirty="0">
              <a:latin typeface="Verdana Pro Semibold" panose="020B0704030504040204" pitchFamily="34" charset="0"/>
            </a:endParaRPr>
          </a:p>
          <a:p>
            <a:endParaRPr lang="en-US" dirty="0"/>
          </a:p>
        </p:txBody>
      </p:sp>
      <p:sp>
        <p:nvSpPr>
          <p:cNvPr id="10" name="TextBox 9">
            <a:extLst>
              <a:ext uri="{FF2B5EF4-FFF2-40B4-BE49-F238E27FC236}">
                <a16:creationId xmlns:a16="http://schemas.microsoft.com/office/drawing/2014/main" id="{85FA24F3-F542-3840-DE18-0F4EC64B4961}"/>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016646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842D17-E14E-4882-8C0E-500860C06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 y="758952"/>
            <a:ext cx="19679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2E71D009-CC72-45E6-8D1C-42189C5D3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695" y="758951"/>
            <a:ext cx="4151548" cy="882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C54905-BA4B-4491-B960-ED60CA7AA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497" y="5207429"/>
            <a:ext cx="4151548" cy="882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B7BB494-9ECF-401D-A865-D03E511C2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195EF75C-EF2D-79C2-5620-D7C63196B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034" y="1740885"/>
            <a:ext cx="5985931" cy="3367086"/>
          </a:xfrm>
          <a:prstGeom prst="rect">
            <a:avLst/>
          </a:prstGeom>
        </p:spPr>
      </p:pic>
    </p:spTree>
    <p:extLst>
      <p:ext uri="{BB962C8B-B14F-4D97-AF65-F5344CB8AC3E}">
        <p14:creationId xmlns:p14="http://schemas.microsoft.com/office/powerpoint/2010/main" val="2801976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6A450-0F2F-49BE-FE1B-2BBF34F201F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BB488E7-DF94-88EA-EF8E-D7152B647EC7}"/>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03BD22E6-07DB-B484-57A0-2EA3C6E5F610}"/>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CF723C47-D0B2-22A0-FE9D-9AACAFFA36C1}"/>
              </a:ext>
            </a:extLst>
          </p:cNvPr>
          <p:cNvSpPr txBox="1"/>
          <p:nvPr/>
        </p:nvSpPr>
        <p:spPr>
          <a:xfrm>
            <a:off x="914400" y="1524000"/>
            <a:ext cx="7315200" cy="4801314"/>
          </a:xfrm>
          <a:prstGeom prst="rect">
            <a:avLst/>
          </a:prstGeom>
          <a:solidFill>
            <a:schemeClr val="bg1">
              <a:lumMod val="95000"/>
            </a:schemeClr>
          </a:solidFill>
        </p:spPr>
        <p:txBody>
          <a:bodyPr wrap="square" rtlCol="0">
            <a:spAutoFit/>
          </a:bodyPr>
          <a:lstStyle/>
          <a:p>
            <a:pPr>
              <a:lnSpc>
                <a:spcPct val="120000"/>
              </a:lnSpc>
            </a:pPr>
            <a:r>
              <a:rPr lang="en-US" sz="3600" b="1" dirty="0">
                <a:latin typeface="Verdana Pro Semibold" panose="020F0502020204030204" pitchFamily="34" charset="0"/>
              </a:rPr>
              <a:t>Outline</a:t>
            </a:r>
          </a:p>
          <a:p>
            <a:pPr>
              <a:lnSpc>
                <a:spcPct val="120000"/>
              </a:lnSpc>
            </a:pPr>
            <a:endParaRPr lang="en-US" sz="2000" b="1" dirty="0">
              <a:latin typeface="Verdana Pro Semibold" panose="020B0704030504040204" pitchFamily="34" charset="0"/>
            </a:endParaRPr>
          </a:p>
          <a:p>
            <a:pPr marL="1371600" indent="-457200">
              <a:lnSpc>
                <a:spcPct val="120000"/>
              </a:lnSpc>
              <a:buFont typeface="Wingdings" panose="05000000000000000000" pitchFamily="2" charset="2"/>
              <a:buChar char="v"/>
            </a:pPr>
            <a:r>
              <a:rPr lang="en-US" sz="3200" b="1" dirty="0">
                <a:latin typeface="Verdana Pro Semibold" panose="020B0704030504040204" pitchFamily="34" charset="0"/>
              </a:rPr>
              <a:t>God Became Human </a:t>
            </a:r>
            <a:r>
              <a:rPr lang="en-US" sz="2800" b="1" dirty="0">
                <a:latin typeface="Verdana Pro Semibold" panose="020B0704030504040204" pitchFamily="34" charset="0"/>
              </a:rPr>
              <a:t>(1-2)</a:t>
            </a:r>
          </a:p>
          <a:p>
            <a:pPr marL="1371600" indent="-457200">
              <a:lnSpc>
                <a:spcPct val="120000"/>
              </a:lnSpc>
              <a:buFont typeface="Wingdings" panose="05000000000000000000" pitchFamily="2" charset="2"/>
              <a:buChar char="v"/>
            </a:pPr>
            <a:r>
              <a:rPr lang="en-US" sz="3200" b="1" dirty="0">
                <a:solidFill>
                  <a:schemeClr val="accent1"/>
                </a:solidFill>
                <a:latin typeface="Verdana Pro Semibold" panose="020B0704030504040204" pitchFamily="34" charset="0"/>
              </a:rPr>
              <a:t>God Became Human with Us in Mind</a:t>
            </a:r>
          </a:p>
          <a:p>
            <a:pPr marL="1371600" indent="-457200">
              <a:lnSpc>
                <a:spcPct val="120000"/>
              </a:lnSpc>
              <a:buFont typeface="Wingdings" panose="05000000000000000000" pitchFamily="2" charset="2"/>
              <a:buChar char="v"/>
            </a:pPr>
            <a:r>
              <a:rPr lang="en-US" sz="3200" b="1" dirty="0">
                <a:latin typeface="Verdana Pro Semibold" panose="020B0704030504040204" pitchFamily="34" charset="0"/>
              </a:rPr>
              <a:t>God Became Human to Unite Us </a:t>
            </a:r>
            <a:r>
              <a:rPr lang="en-US" sz="2800" b="1" dirty="0">
                <a:latin typeface="Verdana Pro Semibold" panose="020B0704030504040204" pitchFamily="34" charset="0"/>
              </a:rPr>
              <a:t>(3-4)</a:t>
            </a:r>
          </a:p>
          <a:p>
            <a:pPr marL="914400">
              <a:lnSpc>
                <a:spcPct val="120000"/>
              </a:lnSpc>
            </a:pPr>
            <a:endParaRPr lang="en-US" sz="2400" dirty="0">
              <a:latin typeface="Verdana Pro Semibold" panose="020B0704030504040204" pitchFamily="34" charset="0"/>
            </a:endParaRPr>
          </a:p>
          <a:p>
            <a:endParaRPr lang="en-US" dirty="0"/>
          </a:p>
        </p:txBody>
      </p:sp>
      <p:sp>
        <p:nvSpPr>
          <p:cNvPr id="10" name="TextBox 9">
            <a:extLst>
              <a:ext uri="{FF2B5EF4-FFF2-40B4-BE49-F238E27FC236}">
                <a16:creationId xmlns:a16="http://schemas.microsoft.com/office/drawing/2014/main" id="{3E4B6F9A-38FC-97B3-41E6-695029B755A8}"/>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74547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fade">
                                      <p:cBhvr>
                                        <p:cTn id="13" dur="1000"/>
                                        <p:tgtEl>
                                          <p:spTgt spid="8">
                                            <p:txEl>
                                              <p:pRg st="3" end="3"/>
                                            </p:txEl>
                                          </p:spTgt>
                                        </p:tgtEl>
                                      </p:cBhvr>
                                    </p:animEffect>
                                    <p:anim calcmode="lin" valueType="num">
                                      <p:cBhvr>
                                        <p:cTn id="1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1000"/>
                                        <p:tgtEl>
                                          <p:spTgt spid="8">
                                            <p:txEl>
                                              <p:pRg st="4" end="4"/>
                                            </p:txEl>
                                          </p:spTgt>
                                        </p:tgtEl>
                                      </p:cBhvr>
                                    </p:animEffect>
                                    <p:anim calcmode="lin" valueType="num">
                                      <p:cBhvr>
                                        <p:cTn id="2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E21A0-9162-40BB-C47E-F51E1DA86FE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920A4D1-9EDE-EC1D-D148-6DD6F22424A9}"/>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A32901D0-EE60-8610-9060-A69F7CAD5D9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E5608ADA-844C-8B68-28B3-2C68C400894B}"/>
              </a:ext>
            </a:extLst>
          </p:cNvPr>
          <p:cNvSpPr txBox="1"/>
          <p:nvPr/>
        </p:nvSpPr>
        <p:spPr>
          <a:xfrm>
            <a:off x="914400" y="1524000"/>
            <a:ext cx="7315200" cy="5022914"/>
          </a:xfrm>
          <a:prstGeom prst="rect">
            <a:avLst/>
          </a:prstGeom>
          <a:solidFill>
            <a:schemeClr val="bg1">
              <a:lumMod val="95000"/>
            </a:schemeClr>
          </a:solidFill>
        </p:spPr>
        <p:txBody>
          <a:bodyPr wrap="square" rtlCol="0">
            <a:spAutoFit/>
          </a:bodyPr>
          <a:lstStyle/>
          <a:p>
            <a:pPr>
              <a:lnSpc>
                <a:spcPct val="120000"/>
              </a:lnSpc>
            </a:pPr>
            <a:r>
              <a:rPr lang="en-US" sz="3600" b="1" dirty="0">
                <a:latin typeface="Verdana Pro Semibold" panose="020F0502020204030204" pitchFamily="34" charset="0"/>
              </a:rPr>
              <a:t>(1)	God Became Human </a:t>
            </a:r>
            <a:r>
              <a:rPr lang="en-US" sz="2400" b="1" dirty="0">
                <a:latin typeface="Verdana Pro Semibold" panose="020F0502020204030204" pitchFamily="34" charset="0"/>
              </a:rPr>
              <a:t>(1-2)</a:t>
            </a:r>
          </a:p>
          <a:p>
            <a:pPr lvl="1">
              <a:lnSpc>
                <a:spcPct val="120000"/>
              </a:lnSpc>
            </a:pPr>
            <a:endParaRPr lang="en-US" sz="2400" b="1" dirty="0">
              <a:latin typeface="Verdana Pro Semibold" panose="020B0704030504040204" pitchFamily="34" charset="0"/>
            </a:endParaRPr>
          </a:p>
          <a:p>
            <a:pPr lvl="1" algn="just">
              <a:lnSpc>
                <a:spcPct val="120000"/>
              </a:lnSpc>
            </a:pPr>
            <a:r>
              <a:rPr lang="en-US" sz="2800" b="1" dirty="0">
                <a:latin typeface="Verdana Pro Semibold" panose="020B0704030504040204" pitchFamily="34" charset="0"/>
              </a:rPr>
              <a:t>And the Word became flesh, and dwelt among us, and we saw His glory, glory as of the only begotten from the Father, full of grace and truth.  </a:t>
            </a:r>
          </a:p>
          <a:p>
            <a:pPr lvl="1" algn="r">
              <a:lnSpc>
                <a:spcPct val="120000"/>
              </a:lnSpc>
            </a:pPr>
            <a:r>
              <a:rPr lang="en-US" sz="2800" b="1" dirty="0">
                <a:latin typeface="Verdana Pro Semibold" panose="020B0704030504040204" pitchFamily="34" charset="0"/>
              </a:rPr>
              <a:t>John 1:14</a:t>
            </a:r>
          </a:p>
          <a:p>
            <a:pPr lvl="1">
              <a:lnSpc>
                <a:spcPct val="120000"/>
              </a:lnSpc>
            </a:pPr>
            <a:endParaRPr lang="en-US" sz="2400" b="1" dirty="0">
              <a:latin typeface="Verdana Pro Semibold" panose="020B0704030504040204" pitchFamily="34" charset="0"/>
            </a:endParaRPr>
          </a:p>
          <a:p>
            <a:endParaRPr lang="en-US" dirty="0"/>
          </a:p>
        </p:txBody>
      </p:sp>
      <p:sp>
        <p:nvSpPr>
          <p:cNvPr id="10" name="TextBox 9">
            <a:extLst>
              <a:ext uri="{FF2B5EF4-FFF2-40B4-BE49-F238E27FC236}">
                <a16:creationId xmlns:a16="http://schemas.microsoft.com/office/drawing/2014/main" id="{C8D3FF2F-272B-4A94-C617-990103B36074}"/>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97835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arn(inVertical)">
                                      <p:cBhvr>
                                        <p:cTn id="7" dur="1000"/>
                                        <p:tgtEl>
                                          <p:spTgt spid="8">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barn(inVertical)">
                                      <p:cBhvr>
                                        <p:cTn id="10"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C19A3-22DE-E69D-D8E8-DC12E88CC26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CC4FEA-1278-6EF7-5AAC-530A94C7C625}"/>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61F78D39-390E-F50B-D238-668FF934D9E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C2629099-1043-7A27-4581-FDDC5FACF81F}"/>
              </a:ext>
            </a:extLst>
          </p:cNvPr>
          <p:cNvSpPr txBox="1"/>
          <p:nvPr/>
        </p:nvSpPr>
        <p:spPr>
          <a:xfrm>
            <a:off x="914400" y="1524000"/>
            <a:ext cx="7315200" cy="5042278"/>
          </a:xfrm>
          <a:prstGeom prst="rect">
            <a:avLst/>
          </a:prstGeom>
          <a:solidFill>
            <a:schemeClr val="bg1">
              <a:lumMod val="95000"/>
            </a:schemeClr>
          </a:solidFill>
        </p:spPr>
        <p:txBody>
          <a:bodyPr wrap="square" rtlCol="0">
            <a:spAutoFit/>
          </a:bodyPr>
          <a:lstStyle/>
          <a:p>
            <a:pPr>
              <a:lnSpc>
                <a:spcPct val="120000"/>
              </a:lnSpc>
            </a:pPr>
            <a:r>
              <a:rPr lang="en-US" sz="3600" b="1" dirty="0">
                <a:latin typeface="Verdana Pro Semibold" panose="020F0502020204030204" pitchFamily="34" charset="0"/>
              </a:rPr>
              <a:t>(1)	God Became Human </a:t>
            </a:r>
            <a:r>
              <a:rPr lang="en-US" sz="2400" b="1" dirty="0">
                <a:latin typeface="Verdana Pro Semibold" panose="020F0502020204030204" pitchFamily="34" charset="0"/>
              </a:rPr>
              <a:t>(1-2)</a:t>
            </a:r>
          </a:p>
          <a:p>
            <a:pPr lvl="1" algn="just">
              <a:lnSpc>
                <a:spcPct val="120000"/>
              </a:lnSpc>
            </a:pPr>
            <a:r>
              <a:rPr lang="en-US" sz="2600" b="1" dirty="0">
                <a:latin typeface="Verdana Pro Semibold" panose="020B0704030504040204" pitchFamily="34" charset="0"/>
              </a:rPr>
              <a:t>For by Him all things were created, both in the heavens and on earth, visible and invisible, whether thrones or dominions or rulers or authorities —all things have been created through Him and for Him. He is before all things, and in Him all things hold together.</a:t>
            </a:r>
          </a:p>
          <a:p>
            <a:pPr lvl="1" algn="r">
              <a:lnSpc>
                <a:spcPct val="120000"/>
              </a:lnSpc>
            </a:pPr>
            <a:r>
              <a:rPr lang="en-US" sz="2600" b="1" dirty="0">
                <a:latin typeface="Verdana Pro Semibold" panose="020B0704030504040204" pitchFamily="34" charset="0"/>
              </a:rPr>
              <a:t>Colossians 1:16-17</a:t>
            </a:r>
            <a:endParaRPr lang="en-US" dirty="0"/>
          </a:p>
        </p:txBody>
      </p:sp>
      <p:sp>
        <p:nvSpPr>
          <p:cNvPr id="10" name="TextBox 9">
            <a:extLst>
              <a:ext uri="{FF2B5EF4-FFF2-40B4-BE49-F238E27FC236}">
                <a16:creationId xmlns:a16="http://schemas.microsoft.com/office/drawing/2014/main" id="{62F6C409-9B6D-0938-4590-44F8DAD32046}"/>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841873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9DA7E-3866-E46F-925F-6A1276B902C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FD3DF13-59C0-8536-7159-AEF23DFACA4F}"/>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4D165D7A-486F-A976-F91A-28874E352946}"/>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E1BFCA72-4883-1490-961C-89A9771FE441}"/>
              </a:ext>
            </a:extLst>
          </p:cNvPr>
          <p:cNvSpPr txBox="1"/>
          <p:nvPr/>
        </p:nvSpPr>
        <p:spPr>
          <a:xfrm>
            <a:off x="914400" y="1524000"/>
            <a:ext cx="7315200" cy="5096780"/>
          </a:xfrm>
          <a:prstGeom prst="rect">
            <a:avLst/>
          </a:prstGeom>
          <a:solidFill>
            <a:schemeClr val="bg1">
              <a:lumMod val="95000"/>
            </a:schemeClr>
          </a:solidFill>
        </p:spPr>
        <p:txBody>
          <a:bodyPr wrap="square" rtlCol="0">
            <a:spAutoFit/>
          </a:bodyPr>
          <a:lstStyle/>
          <a:p>
            <a:pPr>
              <a:lnSpc>
                <a:spcPct val="120000"/>
              </a:lnSpc>
            </a:pPr>
            <a:r>
              <a:rPr lang="en-US" sz="3600" b="1" dirty="0">
                <a:latin typeface="Verdana Pro Semibold" panose="020F0502020204030204" pitchFamily="34" charset="0"/>
              </a:rPr>
              <a:t>(1)	God Became Human </a:t>
            </a:r>
            <a:r>
              <a:rPr lang="en-US" sz="2400" b="1" dirty="0">
                <a:latin typeface="Verdana Pro Semibold" panose="020F0502020204030204" pitchFamily="34" charset="0"/>
              </a:rPr>
              <a:t>(1-2)</a:t>
            </a:r>
          </a:p>
          <a:p>
            <a:pPr lvl="1">
              <a:lnSpc>
                <a:spcPct val="120000"/>
              </a:lnSpc>
            </a:pPr>
            <a:endParaRPr lang="en-US" sz="2400" b="1" dirty="0">
              <a:latin typeface="Verdana Pro Semibold" panose="020B0704030504040204" pitchFamily="34" charset="0"/>
            </a:endParaRPr>
          </a:p>
          <a:p>
            <a:pPr lvl="1" algn="just">
              <a:lnSpc>
                <a:spcPct val="120000"/>
              </a:lnSpc>
            </a:pPr>
            <a:r>
              <a:rPr lang="en-US" sz="2800" b="1" dirty="0">
                <a:latin typeface="Verdana Pro Semibold" panose="020B0704030504040204" pitchFamily="34" charset="0"/>
              </a:rPr>
              <a:t>And the testimony is this, that God has given us eternal life, and this life is in His Son. He who has the Son has the life; he who does not have the Son of God does not have the life.</a:t>
            </a:r>
          </a:p>
          <a:p>
            <a:pPr lvl="1" algn="r">
              <a:lnSpc>
                <a:spcPct val="120000"/>
              </a:lnSpc>
            </a:pPr>
            <a:r>
              <a:rPr lang="en-US" sz="2800" b="1" dirty="0">
                <a:latin typeface="Verdana Pro Semibold" panose="020B0704030504040204" pitchFamily="34" charset="0"/>
              </a:rPr>
              <a:t>1 John 5:11-12</a:t>
            </a:r>
            <a:endParaRPr lang="en-US" sz="2400" b="1" dirty="0">
              <a:latin typeface="Verdana Pro Semibold" panose="020B0704030504040204" pitchFamily="34" charset="0"/>
            </a:endParaRPr>
          </a:p>
          <a:p>
            <a:endParaRPr lang="en-US" dirty="0"/>
          </a:p>
        </p:txBody>
      </p:sp>
      <p:sp>
        <p:nvSpPr>
          <p:cNvPr id="10" name="TextBox 9">
            <a:extLst>
              <a:ext uri="{FF2B5EF4-FFF2-40B4-BE49-F238E27FC236}">
                <a16:creationId xmlns:a16="http://schemas.microsoft.com/office/drawing/2014/main" id="{DFBBEB6A-75F2-3DB1-FBB4-6732A024F446}"/>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020537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60546-6A24-A6ED-49F8-EBD46A60E60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1808781-4477-0432-14CD-B5E6481195D3}"/>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D0DD9FF3-716D-2332-F738-B8F94E1F759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0740D1E5-A910-24D0-12EA-D3577BDA71EE}"/>
              </a:ext>
            </a:extLst>
          </p:cNvPr>
          <p:cNvSpPr txBox="1"/>
          <p:nvPr/>
        </p:nvSpPr>
        <p:spPr>
          <a:xfrm>
            <a:off x="914400" y="1524000"/>
            <a:ext cx="7315200" cy="4062651"/>
          </a:xfrm>
          <a:prstGeom prst="rect">
            <a:avLst/>
          </a:prstGeom>
          <a:solidFill>
            <a:schemeClr val="bg1">
              <a:lumMod val="95000"/>
            </a:schemeClr>
          </a:solidFill>
        </p:spPr>
        <p:txBody>
          <a:bodyPr wrap="square" rtlCol="0">
            <a:spAutoFit/>
          </a:bodyPr>
          <a:lstStyle/>
          <a:p>
            <a:pPr>
              <a:lnSpc>
                <a:spcPct val="120000"/>
              </a:lnSpc>
            </a:pPr>
            <a:r>
              <a:rPr lang="en-US" sz="3600" b="1" dirty="0">
                <a:latin typeface="Verdana Pro Semibold" panose="020F0502020204030204" pitchFamily="34" charset="0"/>
              </a:rPr>
              <a:t>(1)	God Became Human </a:t>
            </a:r>
            <a:r>
              <a:rPr lang="en-US" sz="2400" b="1" dirty="0">
                <a:latin typeface="Verdana Pro Semibold" panose="020F0502020204030204" pitchFamily="34" charset="0"/>
              </a:rPr>
              <a:t>(1-2)</a:t>
            </a:r>
          </a:p>
          <a:p>
            <a:pPr lvl="1">
              <a:lnSpc>
                <a:spcPct val="120000"/>
              </a:lnSpc>
            </a:pPr>
            <a:endParaRPr lang="en-US" sz="2400" b="1" dirty="0">
              <a:latin typeface="Verdana Pro Semibold" panose="020B0704030504040204" pitchFamily="34" charset="0"/>
            </a:endParaRPr>
          </a:p>
          <a:p>
            <a:pPr lvl="1" algn="just">
              <a:lnSpc>
                <a:spcPct val="120000"/>
              </a:lnSpc>
            </a:pPr>
            <a:r>
              <a:rPr lang="en-US" sz="2800" b="1" dirty="0">
                <a:latin typeface="Verdana Pro Semibold" panose="020B0704030504040204" pitchFamily="34" charset="0"/>
              </a:rPr>
              <a:t>He who believes in the Son has eternal life; but he who does not obey the Son will not see life, but the wrath of God abides on him.</a:t>
            </a:r>
          </a:p>
          <a:p>
            <a:pPr lvl="1" algn="r">
              <a:lnSpc>
                <a:spcPct val="120000"/>
              </a:lnSpc>
            </a:pPr>
            <a:r>
              <a:rPr lang="en-US" sz="2800" b="1" dirty="0">
                <a:latin typeface="Verdana Pro Semibold" panose="020B0704030504040204" pitchFamily="34" charset="0"/>
              </a:rPr>
              <a:t>John 3:36</a:t>
            </a:r>
            <a:endParaRPr lang="en-US" sz="2400" b="1" dirty="0">
              <a:latin typeface="Verdana Pro Semibold" panose="020B0704030504040204" pitchFamily="34" charset="0"/>
            </a:endParaRPr>
          </a:p>
          <a:p>
            <a:endParaRPr lang="en-US" dirty="0"/>
          </a:p>
        </p:txBody>
      </p:sp>
      <p:sp>
        <p:nvSpPr>
          <p:cNvPr id="10" name="TextBox 9">
            <a:extLst>
              <a:ext uri="{FF2B5EF4-FFF2-40B4-BE49-F238E27FC236}">
                <a16:creationId xmlns:a16="http://schemas.microsoft.com/office/drawing/2014/main" id="{6EE5813F-3119-9383-1D47-93628F38D772}"/>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480022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8BF30-708B-9EEC-823D-B0B9B16A8B7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5113256-2177-060B-F149-EDE050FB7310}"/>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7254C366-814D-885D-9253-23B7DFC69047}"/>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8571A8C0-5876-9E50-BE52-D81A84B4DFAB}"/>
              </a:ext>
            </a:extLst>
          </p:cNvPr>
          <p:cNvSpPr txBox="1"/>
          <p:nvPr/>
        </p:nvSpPr>
        <p:spPr>
          <a:xfrm>
            <a:off x="914400" y="1524000"/>
            <a:ext cx="7315200" cy="5215980"/>
          </a:xfrm>
          <a:prstGeom prst="rect">
            <a:avLst/>
          </a:prstGeom>
          <a:solidFill>
            <a:schemeClr val="bg1">
              <a:lumMod val="95000"/>
            </a:schemeClr>
          </a:solidFill>
        </p:spPr>
        <p:txBody>
          <a:bodyPr wrap="square" rtlCol="0">
            <a:spAutoFit/>
          </a:bodyPr>
          <a:lstStyle/>
          <a:p>
            <a:pPr marL="914400" indent="-914400">
              <a:lnSpc>
                <a:spcPct val="120000"/>
              </a:lnSpc>
            </a:pPr>
            <a:r>
              <a:rPr lang="en-US" sz="3600" b="1" dirty="0">
                <a:latin typeface="Verdana Pro Semibold" panose="020F0502020204030204" pitchFamily="34" charset="0"/>
              </a:rPr>
              <a:t>(2) God Became Human with Us in Mind</a:t>
            </a:r>
          </a:p>
          <a:p>
            <a:pPr marL="1371600" indent="-457200">
              <a:lnSpc>
                <a:spcPct val="120000"/>
              </a:lnSpc>
              <a:buFont typeface="Wingdings" panose="05000000000000000000" pitchFamily="2" charset="2"/>
              <a:buChar char="v"/>
            </a:pPr>
            <a:r>
              <a:rPr lang="en-US" sz="3200" b="1" dirty="0">
                <a:latin typeface="Verdana Pro Semibold" panose="020B0704030504040204" pitchFamily="34" charset="0"/>
              </a:rPr>
              <a:t>John 1:14</a:t>
            </a:r>
          </a:p>
          <a:p>
            <a:pPr marL="1371600" indent="-457200">
              <a:lnSpc>
                <a:spcPct val="120000"/>
              </a:lnSpc>
              <a:buFont typeface="Wingdings" panose="05000000000000000000" pitchFamily="2" charset="2"/>
              <a:buChar char="v"/>
            </a:pPr>
            <a:r>
              <a:rPr lang="en-US" sz="3200" b="1" dirty="0">
                <a:latin typeface="Verdana Pro Semibold" panose="020B0704030504040204" pitchFamily="34" charset="0"/>
              </a:rPr>
              <a:t>Luke 1:35</a:t>
            </a:r>
          </a:p>
          <a:p>
            <a:pPr marL="457200" algn="just">
              <a:lnSpc>
                <a:spcPct val="120000"/>
              </a:lnSpc>
            </a:pPr>
            <a:r>
              <a:rPr lang="en-US" sz="2400" dirty="0">
                <a:latin typeface="Verdana Pro Semibold" panose="020B0704030504040204" pitchFamily="34" charset="0"/>
              </a:rPr>
              <a:t>Now the birth of Jesus Christ was as follows: when His mother Mary had been betrothed to Joseph, before they came together she was found to be with child by the Holy Spirit.</a:t>
            </a:r>
          </a:p>
          <a:p>
            <a:pPr marL="457200" algn="r">
              <a:lnSpc>
                <a:spcPct val="120000"/>
              </a:lnSpc>
            </a:pPr>
            <a:r>
              <a:rPr lang="en-US" sz="2400" b="1" dirty="0">
                <a:latin typeface="Verdana Pro Semibold" panose="020B0704030504040204" pitchFamily="34" charset="0"/>
              </a:rPr>
              <a:t>Matthew 1:18</a:t>
            </a:r>
          </a:p>
        </p:txBody>
      </p:sp>
      <p:sp>
        <p:nvSpPr>
          <p:cNvPr id="10" name="TextBox 9">
            <a:extLst>
              <a:ext uri="{FF2B5EF4-FFF2-40B4-BE49-F238E27FC236}">
                <a16:creationId xmlns:a16="http://schemas.microsoft.com/office/drawing/2014/main" id="{46096184-7E61-7BE0-C602-04328518DBB0}"/>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16901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 calcmode="lin" valueType="num">
                                      <p:cBhvr additive="base">
                                        <p:cTn id="2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8">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additive="base">
                                        <p:cTn id="2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1A5DC-C6A2-6F75-A2E0-63B3CAFFCC5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DE4648F-75FB-9E3D-9C57-3FE4C1DDA354}"/>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20451EFC-61CA-E099-3DAF-9479F76C1FC6}"/>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C6434087-B428-7D2C-6682-00ADAC9DEAED}"/>
              </a:ext>
            </a:extLst>
          </p:cNvPr>
          <p:cNvSpPr txBox="1"/>
          <p:nvPr/>
        </p:nvSpPr>
        <p:spPr>
          <a:xfrm>
            <a:off x="914400" y="1524000"/>
            <a:ext cx="7315200" cy="5226944"/>
          </a:xfrm>
          <a:prstGeom prst="rect">
            <a:avLst/>
          </a:prstGeom>
          <a:solidFill>
            <a:schemeClr val="bg1">
              <a:lumMod val="95000"/>
            </a:schemeClr>
          </a:solidFill>
        </p:spPr>
        <p:txBody>
          <a:bodyPr wrap="square" rtlCol="0">
            <a:spAutoFit/>
          </a:bodyPr>
          <a:lstStyle/>
          <a:p>
            <a:pPr marL="914400" indent="-914400">
              <a:lnSpc>
                <a:spcPct val="120000"/>
              </a:lnSpc>
            </a:pPr>
            <a:r>
              <a:rPr lang="en-US" sz="3600" b="1" dirty="0">
                <a:latin typeface="Verdana Pro Semibold" panose="020F0502020204030204" pitchFamily="34" charset="0"/>
              </a:rPr>
              <a:t>(2)	God Became Human with Us in Mind</a:t>
            </a:r>
            <a:endParaRPr lang="en-US" sz="2400" b="1" dirty="0">
              <a:latin typeface="Verdana Pro Semibold" panose="020F0502020204030204" pitchFamily="34" charset="0"/>
            </a:endParaRPr>
          </a:p>
          <a:p>
            <a:pPr lvl="1" algn="just">
              <a:lnSpc>
                <a:spcPct val="120000"/>
              </a:lnSpc>
            </a:pPr>
            <a:r>
              <a:rPr lang="en-US" sz="2600" b="1" dirty="0">
                <a:latin typeface="Verdana Pro Semibold" panose="020B0704030504040204" pitchFamily="34" charset="0"/>
              </a:rPr>
              <a:t>Have this attitude in yourselves which was also in Christ Jesus, who, although He existed in the form of God, did not regard equality with God a thing to be grasped, but emptied Himself, taking the form of a bond-servant, and being made in the likeness of men. </a:t>
            </a:r>
            <a:endParaRPr lang="en-US" dirty="0"/>
          </a:p>
        </p:txBody>
      </p:sp>
      <p:sp>
        <p:nvSpPr>
          <p:cNvPr id="10" name="TextBox 9">
            <a:extLst>
              <a:ext uri="{FF2B5EF4-FFF2-40B4-BE49-F238E27FC236}">
                <a16:creationId xmlns:a16="http://schemas.microsoft.com/office/drawing/2014/main" id="{AD4353EF-D798-5843-0816-E71864FF768B}"/>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681789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7CABE-AEC8-49E8-E6BA-A7FD46D4AF5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D807F15-89EE-7544-F816-B6B7B9240B30}"/>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9A15E7C8-4C96-2163-40E9-78BD01F696EE}"/>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7F347DE1-F21D-685E-473C-FCA15F9AE701}"/>
              </a:ext>
            </a:extLst>
          </p:cNvPr>
          <p:cNvSpPr txBox="1"/>
          <p:nvPr/>
        </p:nvSpPr>
        <p:spPr>
          <a:xfrm>
            <a:off x="914400" y="1524000"/>
            <a:ext cx="7315200" cy="4229748"/>
          </a:xfrm>
          <a:prstGeom prst="rect">
            <a:avLst/>
          </a:prstGeom>
          <a:solidFill>
            <a:schemeClr val="bg1">
              <a:lumMod val="95000"/>
            </a:schemeClr>
          </a:solidFill>
        </p:spPr>
        <p:txBody>
          <a:bodyPr wrap="square" rtlCol="0">
            <a:spAutoFit/>
          </a:bodyPr>
          <a:lstStyle/>
          <a:p>
            <a:pPr marL="914400" indent="-914400">
              <a:lnSpc>
                <a:spcPct val="120000"/>
              </a:lnSpc>
              <a:buAutoNum type="arabicParenBoth" startAt="2"/>
            </a:pPr>
            <a:r>
              <a:rPr lang="en-US" sz="3600" b="1" dirty="0">
                <a:latin typeface="Verdana Pro Semibold" panose="020F0502020204030204" pitchFamily="34" charset="0"/>
              </a:rPr>
              <a:t>God Became Human with Us in Mind</a:t>
            </a:r>
          </a:p>
          <a:p>
            <a:pPr>
              <a:lnSpc>
                <a:spcPct val="120000"/>
              </a:lnSpc>
            </a:pPr>
            <a:endParaRPr lang="en-US" sz="2400" b="1" dirty="0">
              <a:latin typeface="Verdana Pro Semibold" panose="020F0502020204030204" pitchFamily="34" charset="0"/>
            </a:endParaRPr>
          </a:p>
          <a:p>
            <a:pPr lvl="1" algn="just">
              <a:lnSpc>
                <a:spcPct val="120000"/>
              </a:lnSpc>
            </a:pPr>
            <a:r>
              <a:rPr lang="en-US" sz="2600" b="1" dirty="0">
                <a:latin typeface="Verdana Pro Semibold" panose="020B0704030504040204" pitchFamily="34" charset="0"/>
              </a:rPr>
              <a:t>Being found in appearance as a man, He humbled Himself by becoming obedient to the point of death, even death on a cross.</a:t>
            </a:r>
          </a:p>
          <a:p>
            <a:pPr lvl="1" algn="r">
              <a:lnSpc>
                <a:spcPct val="120000"/>
              </a:lnSpc>
            </a:pPr>
            <a:r>
              <a:rPr lang="en-US" sz="2600" b="1" dirty="0">
                <a:latin typeface="Verdana Pro Semibold" panose="020B0704030504040204" pitchFamily="34" charset="0"/>
              </a:rPr>
              <a:t>Philippians 2:5-8</a:t>
            </a:r>
            <a:endParaRPr lang="en-US" dirty="0"/>
          </a:p>
        </p:txBody>
      </p:sp>
      <p:sp>
        <p:nvSpPr>
          <p:cNvPr id="10" name="TextBox 9">
            <a:extLst>
              <a:ext uri="{FF2B5EF4-FFF2-40B4-BE49-F238E27FC236}">
                <a16:creationId xmlns:a16="http://schemas.microsoft.com/office/drawing/2014/main" id="{0D75D7D6-29AE-82B7-4316-133B00BE98C0}"/>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506865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A40A1-16B5-C692-4924-DB84630D8CF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5E13164-54D4-0456-F06E-FC122733C984}"/>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03D527BC-141A-C7C2-BF12-B847686FB8A7}"/>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B3629096-4132-A765-C593-AFC2984A696D}"/>
              </a:ext>
            </a:extLst>
          </p:cNvPr>
          <p:cNvSpPr txBox="1"/>
          <p:nvPr/>
        </p:nvSpPr>
        <p:spPr>
          <a:xfrm>
            <a:off x="914400" y="1524000"/>
            <a:ext cx="7315200" cy="4709879"/>
          </a:xfrm>
          <a:prstGeom prst="rect">
            <a:avLst/>
          </a:prstGeom>
          <a:solidFill>
            <a:schemeClr val="bg1">
              <a:lumMod val="95000"/>
            </a:schemeClr>
          </a:solidFill>
        </p:spPr>
        <p:txBody>
          <a:bodyPr wrap="square" rtlCol="0">
            <a:spAutoFit/>
          </a:bodyPr>
          <a:lstStyle/>
          <a:p>
            <a:pPr marL="914400" indent="-914400">
              <a:lnSpc>
                <a:spcPct val="120000"/>
              </a:lnSpc>
              <a:buAutoNum type="arabicParenBoth" startAt="2"/>
            </a:pPr>
            <a:r>
              <a:rPr lang="en-US" sz="3600" b="1" dirty="0">
                <a:latin typeface="Verdana Pro Semibold" panose="020F0502020204030204" pitchFamily="34" charset="0"/>
              </a:rPr>
              <a:t>God Became Human with Us in Mind</a:t>
            </a:r>
          </a:p>
          <a:p>
            <a:pPr>
              <a:lnSpc>
                <a:spcPct val="120000"/>
              </a:lnSpc>
            </a:pPr>
            <a:endParaRPr lang="en-US" sz="2400" b="1" dirty="0">
              <a:latin typeface="Verdana Pro Semibold" panose="020F0502020204030204" pitchFamily="34" charset="0"/>
            </a:endParaRPr>
          </a:p>
          <a:p>
            <a:pPr lvl="1" algn="just">
              <a:lnSpc>
                <a:spcPct val="120000"/>
              </a:lnSpc>
            </a:pPr>
            <a:r>
              <a:rPr lang="en-US" sz="2600" b="1" dirty="0">
                <a:latin typeface="Verdana Pro Semibold" panose="020B0704030504040204" pitchFamily="34" charset="0"/>
              </a:rPr>
              <a:t>These things I have spoken to you, so that in Me you may have peace. In the world you have tribulation, but take courage; I have overcome the world.</a:t>
            </a:r>
          </a:p>
          <a:p>
            <a:pPr lvl="1" algn="r">
              <a:lnSpc>
                <a:spcPct val="120000"/>
              </a:lnSpc>
            </a:pPr>
            <a:r>
              <a:rPr lang="en-US" sz="2600" b="1" dirty="0">
                <a:latin typeface="Verdana Pro Semibold" panose="020B0704030504040204" pitchFamily="34" charset="0"/>
              </a:rPr>
              <a:t>John 16:33</a:t>
            </a:r>
            <a:endParaRPr lang="en-US" dirty="0"/>
          </a:p>
        </p:txBody>
      </p:sp>
      <p:sp>
        <p:nvSpPr>
          <p:cNvPr id="10" name="TextBox 9">
            <a:extLst>
              <a:ext uri="{FF2B5EF4-FFF2-40B4-BE49-F238E27FC236}">
                <a16:creationId xmlns:a16="http://schemas.microsoft.com/office/drawing/2014/main" id="{1DA1CE51-F014-37BC-4EE2-6F55F2D56D34}"/>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723447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202AE-596A-988F-C71E-C2E382BB423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1DB9FFA-E498-7A87-60BC-46594B5FA9B3}"/>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35D9FF0C-B1F7-0C3C-7F40-6E80FF318976}"/>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219145A9-59F6-EA0D-4045-47CB7699AF3E}"/>
              </a:ext>
            </a:extLst>
          </p:cNvPr>
          <p:cNvSpPr txBox="1"/>
          <p:nvPr/>
        </p:nvSpPr>
        <p:spPr>
          <a:xfrm>
            <a:off x="914400" y="1524000"/>
            <a:ext cx="7315200" cy="4916602"/>
          </a:xfrm>
          <a:prstGeom prst="rect">
            <a:avLst/>
          </a:prstGeom>
          <a:solidFill>
            <a:schemeClr val="bg1">
              <a:lumMod val="95000"/>
            </a:schemeClr>
          </a:solidFill>
        </p:spPr>
        <p:txBody>
          <a:bodyPr wrap="square" rtlCol="0">
            <a:spAutoFit/>
          </a:bodyPr>
          <a:lstStyle/>
          <a:p>
            <a:pPr marL="914400" indent="-914400">
              <a:lnSpc>
                <a:spcPct val="120000"/>
              </a:lnSpc>
              <a:buAutoNum type="arabicParenBoth" startAt="2"/>
            </a:pPr>
            <a:r>
              <a:rPr lang="en-US" sz="3600" b="1" dirty="0">
                <a:latin typeface="Verdana Pro Semibold" panose="020F0502020204030204" pitchFamily="34" charset="0"/>
              </a:rPr>
              <a:t>God Became Human with Us in Mind</a:t>
            </a:r>
          </a:p>
          <a:p>
            <a:pPr>
              <a:lnSpc>
                <a:spcPct val="120000"/>
              </a:lnSpc>
            </a:pPr>
            <a:endParaRPr lang="en-US" sz="3600" b="1" dirty="0">
              <a:latin typeface="Verdana Pro Semibold" panose="020F0502020204030204" pitchFamily="34" charset="0"/>
            </a:endParaRPr>
          </a:p>
          <a:p>
            <a:pPr lvl="1" algn="just">
              <a:lnSpc>
                <a:spcPct val="120000"/>
              </a:lnSpc>
            </a:pPr>
            <a:r>
              <a:rPr lang="en-US" sz="2600" b="1" dirty="0">
                <a:latin typeface="Verdana Pro Semibold" panose="020B0704030504040204" pitchFamily="34" charset="0"/>
              </a:rPr>
              <a:t>For what the Law could not do, weak as it was through the flesh, God did: sending His own Son in the likeness of sinful flesh and as an offering for sin, He condemned sin in the flesh</a:t>
            </a:r>
          </a:p>
          <a:p>
            <a:pPr lvl="1" algn="r">
              <a:lnSpc>
                <a:spcPct val="120000"/>
              </a:lnSpc>
            </a:pPr>
            <a:r>
              <a:rPr lang="en-US" sz="2600" b="1" dirty="0">
                <a:latin typeface="Verdana Pro Semibold" panose="020B0704030504040204" pitchFamily="34" charset="0"/>
              </a:rPr>
              <a:t>Romans 8:3</a:t>
            </a:r>
          </a:p>
        </p:txBody>
      </p:sp>
      <p:sp>
        <p:nvSpPr>
          <p:cNvPr id="10" name="TextBox 9">
            <a:extLst>
              <a:ext uri="{FF2B5EF4-FFF2-40B4-BE49-F238E27FC236}">
                <a16:creationId xmlns:a16="http://schemas.microsoft.com/office/drawing/2014/main" id="{12A821C6-F4AF-2138-6451-C0DBDE28D251}"/>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4134622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710FC-F604-6B1D-20F1-A7954B21BE0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DE5C236-0DF7-DA62-0957-1F4D4E6D180F}"/>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90FB5615-A280-5453-A1A7-91019FCA22EF}"/>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E45BC4E2-0ABE-17D4-10F3-CC65103A66D5}"/>
              </a:ext>
            </a:extLst>
          </p:cNvPr>
          <p:cNvSpPr txBox="1"/>
          <p:nvPr/>
        </p:nvSpPr>
        <p:spPr>
          <a:xfrm>
            <a:off x="914400" y="1524000"/>
            <a:ext cx="7315200" cy="5134291"/>
          </a:xfrm>
          <a:prstGeom prst="rect">
            <a:avLst/>
          </a:prstGeom>
          <a:solidFill>
            <a:schemeClr val="bg1">
              <a:lumMod val="95000"/>
            </a:schemeClr>
          </a:solidFill>
        </p:spPr>
        <p:txBody>
          <a:bodyPr wrap="square" rtlCol="0">
            <a:spAutoFit/>
          </a:bodyPr>
          <a:lstStyle/>
          <a:p>
            <a:pPr marL="914400" indent="-914400">
              <a:lnSpc>
                <a:spcPct val="120000"/>
              </a:lnSpc>
              <a:buAutoNum type="arabicParenBoth" startAt="2"/>
            </a:pPr>
            <a:r>
              <a:rPr lang="en-US" sz="3600" b="1" dirty="0">
                <a:latin typeface="Verdana Pro Semibold" panose="020F0502020204030204" pitchFamily="34" charset="0"/>
              </a:rPr>
              <a:t>God Became Human with Us in Mind</a:t>
            </a:r>
          </a:p>
          <a:p>
            <a:pPr>
              <a:lnSpc>
                <a:spcPct val="120000"/>
              </a:lnSpc>
            </a:pPr>
            <a:endParaRPr lang="en-US" sz="3600" b="1" dirty="0">
              <a:latin typeface="Verdana Pro Semibold" panose="020F0502020204030204" pitchFamily="34" charset="0"/>
            </a:endParaRPr>
          </a:p>
          <a:p>
            <a:pPr lvl="1">
              <a:lnSpc>
                <a:spcPct val="120000"/>
              </a:lnSpc>
            </a:pPr>
            <a:r>
              <a:rPr lang="en-US" sz="2800" b="1" dirty="0">
                <a:latin typeface="Verdana Pro Semibold" panose="020B0704030504040204" pitchFamily="34" charset="0"/>
              </a:rPr>
              <a:t>yet He has now reconciled you in His fleshly body through death, in order to present you before Him holy and blameless and beyond reproach</a:t>
            </a:r>
          </a:p>
          <a:p>
            <a:pPr lvl="1" algn="r">
              <a:lnSpc>
                <a:spcPct val="120000"/>
              </a:lnSpc>
            </a:pPr>
            <a:r>
              <a:rPr lang="en-US" sz="2800" b="1" dirty="0">
                <a:latin typeface="Verdana Pro Semibold" panose="020B0704030504040204" pitchFamily="34" charset="0"/>
              </a:rPr>
              <a:t>Colossians 1:22</a:t>
            </a:r>
          </a:p>
        </p:txBody>
      </p:sp>
      <p:sp>
        <p:nvSpPr>
          <p:cNvPr id="10" name="TextBox 9">
            <a:extLst>
              <a:ext uri="{FF2B5EF4-FFF2-40B4-BE49-F238E27FC236}">
                <a16:creationId xmlns:a16="http://schemas.microsoft.com/office/drawing/2014/main" id="{162E86CC-B848-CE97-4883-4E6926880DAE}"/>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966672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CEABF-C68D-CBEB-5BB7-BE603A57050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55FD9A9-54F1-86BF-1559-613683A266AA}"/>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D6ACF6C5-7426-78F7-0975-EA9C3476085C}"/>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94693920-371F-8699-B801-AF6C9B4B493C}"/>
              </a:ext>
            </a:extLst>
          </p:cNvPr>
          <p:cNvSpPr txBox="1"/>
          <p:nvPr/>
        </p:nvSpPr>
        <p:spPr>
          <a:xfrm>
            <a:off x="914400" y="1524000"/>
            <a:ext cx="7315200" cy="4653582"/>
          </a:xfrm>
          <a:prstGeom prst="rect">
            <a:avLst/>
          </a:prstGeom>
          <a:solidFill>
            <a:schemeClr val="bg1">
              <a:lumMod val="95000"/>
            </a:schemeClr>
          </a:solidFill>
        </p:spPr>
        <p:txBody>
          <a:bodyPr wrap="square" rtlCol="0">
            <a:spAutoFit/>
          </a:bodyPr>
          <a:lstStyle/>
          <a:p>
            <a:pPr marL="914400" indent="-914400">
              <a:lnSpc>
                <a:spcPct val="120000"/>
              </a:lnSpc>
              <a:buAutoNum type="arabicParenBoth" startAt="2"/>
            </a:pPr>
            <a:r>
              <a:rPr lang="en-US" sz="3600" b="1" dirty="0">
                <a:latin typeface="Verdana Pro Semibold" panose="020F0502020204030204" pitchFamily="34" charset="0"/>
              </a:rPr>
              <a:t>God Became Human with Us in Mind</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Why the Incarnation?</a:t>
            </a:r>
          </a:p>
          <a:p>
            <a:pPr marL="1371600" lvl="1" indent="-457200">
              <a:lnSpc>
                <a:spcPct val="120000"/>
              </a:lnSpc>
              <a:buFont typeface="Wingdings" panose="05000000000000000000" pitchFamily="2" charset="2"/>
              <a:buChar char="v"/>
            </a:pPr>
            <a:r>
              <a:rPr lang="en-US" sz="3200" b="1" dirty="0">
                <a:latin typeface="Verdana Pro Semibold" panose="020B0704030504040204" pitchFamily="34" charset="0"/>
              </a:rPr>
              <a:t>So we could become divine</a:t>
            </a:r>
          </a:p>
          <a:p>
            <a:pPr marL="1371600" lvl="1" indent="-457200">
              <a:lnSpc>
                <a:spcPct val="120000"/>
              </a:lnSpc>
              <a:buFont typeface="Wingdings" panose="05000000000000000000" pitchFamily="2" charset="2"/>
              <a:buChar char="v"/>
            </a:pPr>
            <a:r>
              <a:rPr lang="en-US" sz="3200" b="1" dirty="0">
                <a:latin typeface="Verdana Pro Semibold" panose="020B0704030504040204" pitchFamily="34" charset="0"/>
              </a:rPr>
              <a:t>To destroy the power of sin and death</a:t>
            </a:r>
          </a:p>
          <a:p>
            <a:endParaRPr lang="en-US" dirty="0"/>
          </a:p>
        </p:txBody>
      </p:sp>
      <p:sp>
        <p:nvSpPr>
          <p:cNvPr id="10" name="TextBox 9">
            <a:extLst>
              <a:ext uri="{FF2B5EF4-FFF2-40B4-BE49-F238E27FC236}">
                <a16:creationId xmlns:a16="http://schemas.microsoft.com/office/drawing/2014/main" id="{F5A094D3-1808-7192-5898-487A376FD5E7}"/>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428674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2" end="2"/>
                                            </p:txEl>
                                          </p:spTgt>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6" fill="hold" nodeType="after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 calcmode="lin" valueType="num">
                                      <p:cBhvr additive="base">
                                        <p:cTn id="12" dur="10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13" dur="10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1B425-6EE5-AEC0-3378-1FBFABED586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9F3D7BF-A520-312D-CD54-D09D786ABFE5}"/>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C3A542EF-ED74-8033-A93C-68F890BFC622}"/>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A824F4D3-8814-DFA7-9F8B-B2607F414E15}"/>
              </a:ext>
            </a:extLst>
          </p:cNvPr>
          <p:cNvSpPr txBox="1"/>
          <p:nvPr/>
        </p:nvSpPr>
        <p:spPr>
          <a:xfrm>
            <a:off x="914400" y="1524000"/>
            <a:ext cx="7315200" cy="5244513"/>
          </a:xfrm>
          <a:prstGeom prst="rect">
            <a:avLst/>
          </a:prstGeom>
          <a:solidFill>
            <a:schemeClr val="bg1">
              <a:lumMod val="95000"/>
            </a:schemeClr>
          </a:solidFill>
        </p:spPr>
        <p:txBody>
          <a:bodyPr wrap="square" rtlCol="0">
            <a:spAutoFit/>
          </a:bodyPr>
          <a:lstStyle/>
          <a:p>
            <a:pPr marL="914400" indent="-914400">
              <a:lnSpc>
                <a:spcPct val="120000"/>
              </a:lnSpc>
            </a:pPr>
            <a:r>
              <a:rPr lang="en-US" sz="3600" b="1" dirty="0">
                <a:latin typeface="Verdana Pro Semibold" panose="020F0502020204030204" pitchFamily="34" charset="0"/>
              </a:rPr>
              <a:t>(3) God Became Human to Unite Us </a:t>
            </a:r>
            <a:r>
              <a:rPr lang="en-US" sz="2400" b="1" dirty="0">
                <a:latin typeface="Verdana Pro Semibold" panose="020F0502020204030204" pitchFamily="34" charset="0"/>
              </a:rPr>
              <a:t>(3-4)</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1</a:t>
            </a:r>
            <a:r>
              <a:rPr lang="en-US" sz="3200" b="1" baseline="30000" dirty="0">
                <a:latin typeface="Verdana Pro Semibold" panose="020B0704030504040204" pitchFamily="34" charset="0"/>
              </a:rPr>
              <a:t>st</a:t>
            </a:r>
            <a:r>
              <a:rPr lang="en-US" sz="3200" b="1" dirty="0">
                <a:latin typeface="Verdana Pro Semibold" panose="020B0704030504040204" pitchFamily="34" charset="0"/>
              </a:rPr>
              <a:t> – Fellowship with God</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2</a:t>
            </a:r>
            <a:r>
              <a:rPr lang="en-US" sz="3200" b="1" baseline="30000" dirty="0">
                <a:latin typeface="Verdana Pro Semibold" panose="020B0704030504040204" pitchFamily="34" charset="0"/>
              </a:rPr>
              <a:t>nd</a:t>
            </a:r>
            <a:r>
              <a:rPr lang="en-US" sz="3200" b="1" dirty="0">
                <a:latin typeface="Verdana Pro Semibold" panose="020B0704030504040204" pitchFamily="34" charset="0"/>
              </a:rPr>
              <a:t> – Fellowship with Others</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We are Ambassadors</a:t>
            </a:r>
          </a:p>
          <a:p>
            <a:pPr marL="457200">
              <a:lnSpc>
                <a:spcPct val="120000"/>
              </a:lnSpc>
            </a:pPr>
            <a:endParaRPr lang="en-US" sz="3200" b="1" dirty="0">
              <a:latin typeface="Verdana Pro Semibold" panose="020B0704030504040204" pitchFamily="34" charset="0"/>
            </a:endParaRPr>
          </a:p>
          <a:p>
            <a:pPr algn="ctr">
              <a:lnSpc>
                <a:spcPct val="120000"/>
              </a:lnSpc>
            </a:pPr>
            <a:r>
              <a:rPr lang="en-US" sz="3200" b="1" dirty="0">
                <a:solidFill>
                  <a:schemeClr val="accent1"/>
                </a:solidFill>
                <a:latin typeface="Verdana Pro Semibold" panose="020B0704030504040204" pitchFamily="34" charset="0"/>
              </a:rPr>
              <a:t>True Fellowship is Centered on King Jesus, the Son of God</a:t>
            </a:r>
            <a:endParaRPr lang="en-US" sz="2400" dirty="0">
              <a:solidFill>
                <a:schemeClr val="accent1"/>
              </a:solidFill>
              <a:latin typeface="Verdana Pro Semibold" panose="020B0704030504040204" pitchFamily="34" charset="0"/>
            </a:endParaRPr>
          </a:p>
          <a:p>
            <a:endParaRPr lang="en-US" dirty="0"/>
          </a:p>
        </p:txBody>
      </p:sp>
      <p:sp>
        <p:nvSpPr>
          <p:cNvPr id="10" name="TextBox 9">
            <a:extLst>
              <a:ext uri="{FF2B5EF4-FFF2-40B4-BE49-F238E27FC236}">
                <a16:creationId xmlns:a16="http://schemas.microsoft.com/office/drawing/2014/main" id="{679A1D1C-F733-F164-7CF0-CC5D303B38F2}"/>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33552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fade">
                                      <p:cBhvr>
                                        <p:cTn id="11" dur="1000"/>
                                        <p:tgtEl>
                                          <p:spTgt spid="8">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fade">
                                      <p:cBhvr>
                                        <p:cTn id="16" dur="1000"/>
                                        <p:tgtEl>
                                          <p:spTgt spid="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EAB07-E8B5-1F28-0C25-9CC929903FC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208F573-BA4A-D1B2-6D99-8E26E4061EED}"/>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D6F0F801-FB45-F1DA-ED94-49DE8A034633}"/>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9B1A49DC-B249-B55D-92F4-17AEA2AA9142}"/>
              </a:ext>
            </a:extLst>
          </p:cNvPr>
          <p:cNvSpPr txBox="1"/>
          <p:nvPr/>
        </p:nvSpPr>
        <p:spPr>
          <a:xfrm>
            <a:off x="914400" y="1524000"/>
            <a:ext cx="7315200" cy="1351460"/>
          </a:xfrm>
          <a:prstGeom prst="rect">
            <a:avLst/>
          </a:prstGeom>
          <a:solidFill>
            <a:schemeClr val="bg1">
              <a:lumMod val="95000"/>
            </a:schemeClr>
          </a:solidFill>
        </p:spPr>
        <p:txBody>
          <a:bodyPr wrap="square" rtlCol="0">
            <a:spAutoFit/>
          </a:bodyPr>
          <a:lstStyle/>
          <a:p>
            <a:pPr marL="914400" indent="-914400">
              <a:lnSpc>
                <a:spcPct val="120000"/>
              </a:lnSpc>
            </a:pPr>
            <a:r>
              <a:rPr lang="en-US" sz="3600" b="1" dirty="0">
                <a:latin typeface="Verdana Pro Semibold" panose="020F0502020204030204" pitchFamily="34" charset="0"/>
              </a:rPr>
              <a:t>(3) God Became Human to Unite Us </a:t>
            </a:r>
            <a:r>
              <a:rPr lang="en-US" sz="2400" b="1" dirty="0">
                <a:latin typeface="Verdana Pro Semibold" panose="020F0502020204030204" pitchFamily="34" charset="0"/>
              </a:rPr>
              <a:t>(3-4)</a:t>
            </a:r>
            <a:endParaRPr lang="en-US" sz="3600" b="1" dirty="0">
              <a:latin typeface="Verdana Pro Semibold" panose="020F0502020204030204" pitchFamily="34" charset="0"/>
            </a:endParaRPr>
          </a:p>
        </p:txBody>
      </p:sp>
      <p:sp>
        <p:nvSpPr>
          <p:cNvPr id="10" name="TextBox 9">
            <a:extLst>
              <a:ext uri="{FF2B5EF4-FFF2-40B4-BE49-F238E27FC236}">
                <a16:creationId xmlns:a16="http://schemas.microsoft.com/office/drawing/2014/main" id="{89916E9E-57EC-DF12-9CDD-F207BDC23F51}"/>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pic>
        <p:nvPicPr>
          <p:cNvPr id="4" name="Picture 3">
            <a:extLst>
              <a:ext uri="{FF2B5EF4-FFF2-40B4-BE49-F238E27FC236}">
                <a16:creationId xmlns:a16="http://schemas.microsoft.com/office/drawing/2014/main" id="{F7ECD09A-E59B-D800-3AA4-E455FDEBDED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133600" y="2971800"/>
            <a:ext cx="4876800" cy="3657600"/>
          </a:xfrm>
          <a:prstGeom prst="rect">
            <a:avLst/>
          </a:prstGeom>
        </p:spPr>
      </p:pic>
    </p:spTree>
    <p:extLst>
      <p:ext uri="{BB962C8B-B14F-4D97-AF65-F5344CB8AC3E}">
        <p14:creationId xmlns:p14="http://schemas.microsoft.com/office/powerpoint/2010/main" val="337397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7DC63-C2B5-B1CA-00C7-045A6AA7BE7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BE035B2-ADED-C108-7980-9C87784FEA68}"/>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 Incarnation</a:t>
            </a:r>
          </a:p>
        </p:txBody>
      </p:sp>
      <p:sp>
        <p:nvSpPr>
          <p:cNvPr id="7" name="TextBox 6">
            <a:extLst>
              <a:ext uri="{FF2B5EF4-FFF2-40B4-BE49-F238E27FC236}">
                <a16:creationId xmlns:a16="http://schemas.microsoft.com/office/drawing/2014/main" id="{EFA6C334-A3DE-DDFB-73AB-E3C2B24677F7}"/>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DE0704DB-8822-3FF0-2EFA-E878CBCB962F}"/>
              </a:ext>
            </a:extLst>
          </p:cNvPr>
          <p:cNvSpPr txBox="1"/>
          <p:nvPr/>
        </p:nvSpPr>
        <p:spPr>
          <a:xfrm>
            <a:off x="914400" y="1524000"/>
            <a:ext cx="7315200" cy="4935967"/>
          </a:xfrm>
          <a:prstGeom prst="rect">
            <a:avLst/>
          </a:prstGeom>
          <a:solidFill>
            <a:schemeClr val="bg1">
              <a:lumMod val="95000"/>
            </a:schemeClr>
          </a:solidFill>
        </p:spPr>
        <p:txBody>
          <a:bodyPr wrap="square" rtlCol="0">
            <a:spAutoFit/>
          </a:bodyPr>
          <a:lstStyle/>
          <a:p>
            <a:pPr>
              <a:lnSpc>
                <a:spcPct val="110000"/>
              </a:lnSpc>
            </a:pPr>
            <a:r>
              <a:rPr lang="en-US" sz="3600" b="1" dirty="0">
                <a:latin typeface="Verdana Pro Semibold" panose="020F0502020204030204" pitchFamily="34" charset="0"/>
              </a:rPr>
              <a:t>Application</a:t>
            </a:r>
          </a:p>
          <a:p>
            <a:pPr>
              <a:lnSpc>
                <a:spcPct val="110000"/>
              </a:lnSpc>
            </a:pPr>
            <a:endParaRPr lang="en-US" sz="3600" b="1" dirty="0">
              <a:latin typeface="Verdana Pro Semibold" panose="020F0502020204030204" pitchFamily="34" charset="0"/>
            </a:endParaRPr>
          </a:p>
          <a:p>
            <a:pPr algn="ctr">
              <a:lnSpc>
                <a:spcPct val="120000"/>
              </a:lnSpc>
            </a:pPr>
            <a:r>
              <a:rPr lang="en-US" sz="3600" b="1" dirty="0">
                <a:solidFill>
                  <a:schemeClr val="accent1"/>
                </a:solidFill>
                <a:latin typeface="Verdana Pro Semibold" panose="020F0502020204030204" pitchFamily="34" charset="0"/>
              </a:rPr>
              <a:t>Your Greatest Weakness </a:t>
            </a:r>
          </a:p>
          <a:p>
            <a:pPr algn="ctr">
              <a:lnSpc>
                <a:spcPct val="120000"/>
              </a:lnSpc>
            </a:pPr>
            <a:r>
              <a:rPr lang="en-US" sz="3600" b="1" dirty="0">
                <a:solidFill>
                  <a:schemeClr val="accent1"/>
                </a:solidFill>
                <a:latin typeface="Verdana Pro Semibold" panose="020F0502020204030204" pitchFamily="34" charset="0"/>
              </a:rPr>
              <a:t>is </a:t>
            </a:r>
          </a:p>
          <a:p>
            <a:pPr algn="ctr">
              <a:lnSpc>
                <a:spcPct val="120000"/>
              </a:lnSpc>
            </a:pPr>
            <a:r>
              <a:rPr lang="en-US" sz="3600" b="1" dirty="0">
                <a:solidFill>
                  <a:schemeClr val="accent1"/>
                </a:solidFill>
                <a:latin typeface="Verdana Pro Semibold" panose="020F0502020204030204" pitchFamily="34" charset="0"/>
              </a:rPr>
              <a:t>Your Strength Misdirected</a:t>
            </a:r>
          </a:p>
          <a:p>
            <a:pPr algn="ctr">
              <a:lnSpc>
                <a:spcPct val="120000"/>
              </a:lnSpc>
            </a:pPr>
            <a:endParaRPr lang="en-US" sz="3600" b="1" dirty="0">
              <a:solidFill>
                <a:schemeClr val="accent1"/>
              </a:solidFill>
              <a:latin typeface="Verdana Pro Semibold" panose="020F0502020204030204" pitchFamily="34" charset="0"/>
            </a:endParaRPr>
          </a:p>
          <a:p>
            <a:pPr algn="ctr">
              <a:lnSpc>
                <a:spcPct val="120000"/>
              </a:lnSpc>
            </a:pPr>
            <a:r>
              <a:rPr lang="en-US" sz="3400" b="1" dirty="0">
                <a:highlight>
                  <a:srgbClr val="FFFF00"/>
                </a:highlight>
                <a:latin typeface="Verdana Pro Semibold" panose="020F0502020204030204" pitchFamily="34" charset="0"/>
              </a:rPr>
              <a:t>What is your redirected story?</a:t>
            </a:r>
          </a:p>
          <a:p>
            <a:pPr>
              <a:lnSpc>
                <a:spcPct val="110000"/>
              </a:lnSpc>
            </a:pPr>
            <a:endParaRPr lang="en-US" sz="2200" b="1" dirty="0">
              <a:latin typeface="Verdana Pro Semibold" panose="020F0502020204030204" pitchFamily="34" charset="0"/>
            </a:endParaRPr>
          </a:p>
        </p:txBody>
      </p:sp>
      <p:sp>
        <p:nvSpPr>
          <p:cNvPr id="10" name="TextBox 9">
            <a:extLst>
              <a:ext uri="{FF2B5EF4-FFF2-40B4-BE49-F238E27FC236}">
                <a16:creationId xmlns:a16="http://schemas.microsoft.com/office/drawing/2014/main" id="{1192AB05-BBFD-45D6-DE27-8D715D618D7E}"/>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40279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animEffect transition="in" filter="fade">
                                      <p:cBhvr>
                                        <p:cTn id="7" dur="1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TM03457475[[fn=Frame]]</Template>
  <TotalTime>2283</TotalTime>
  <Words>655</Words>
  <Application>Microsoft Office PowerPoint</Application>
  <PresentationFormat>On-screen Show (4:3)</PresentationFormat>
  <Paragraphs>85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Congenial</vt:lpstr>
      <vt:lpstr>Corbel</vt:lpstr>
      <vt:lpstr>Verdana Pro Semibold</vt:lpstr>
      <vt:lpstr>Wingdings</vt:lpstr>
      <vt:lpstr>Wingdings 2</vt:lpstr>
      <vt:lpstr>Frame</vt:lpstr>
      <vt:lpstr>PowerPoint Presentation</vt:lpstr>
      <vt:lpstr>The Incarnation: God Became 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OLDER BROTHER</dc:title>
  <dc:creator>Chris Mauger</dc:creator>
  <cp:lastModifiedBy>Chris Mauger</cp:lastModifiedBy>
  <cp:revision>29</cp:revision>
  <dcterms:created xsi:type="dcterms:W3CDTF">2008-05-13T12:48:58Z</dcterms:created>
  <dcterms:modified xsi:type="dcterms:W3CDTF">2026-08-15T14:37:49Z</dcterms:modified>
</cp:coreProperties>
</file>