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17"/>
  </p:notesMasterIdLst>
  <p:sldIdLst>
    <p:sldId id="299" r:id="rId2"/>
    <p:sldId id="298" r:id="rId3"/>
    <p:sldId id="353" r:id="rId4"/>
    <p:sldId id="347" r:id="rId5"/>
    <p:sldId id="351" r:id="rId6"/>
    <p:sldId id="363" r:id="rId7"/>
    <p:sldId id="337" r:id="rId8"/>
    <p:sldId id="354" r:id="rId9"/>
    <p:sldId id="355" r:id="rId10"/>
    <p:sldId id="357" r:id="rId11"/>
    <p:sldId id="358" r:id="rId12"/>
    <p:sldId id="362" r:id="rId13"/>
    <p:sldId id="360" r:id="rId14"/>
    <p:sldId id="361" r:id="rId15"/>
    <p:sldId id="356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745E1D-95D6-4B09-A119-DCDA49C974CE}" v="212" dt="2026-09-18T11:18:13.4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9" autoAdjust="0"/>
    <p:restoredTop sz="94966" autoAdjust="0"/>
  </p:normalViewPr>
  <p:slideViewPr>
    <p:cSldViewPr>
      <p:cViewPr varScale="1">
        <p:scale>
          <a:sx n="56" d="100"/>
          <a:sy n="56" d="100"/>
        </p:scale>
        <p:origin x="52" y="5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 varScale="1">
      <p:scale>
        <a:sx n="1" d="1"/>
        <a:sy n="1" d="1"/>
      </p:scale>
      <p:origin x="0" y="-182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Mauger" userId="888c6d08327a2264" providerId="LiveId" clId="{DCBC2043-6A36-422C-959B-BD226039EE6C}"/>
    <pc:docChg chg="undo custSel addSld delSld modSld sldOrd modShowInfo">
      <pc:chgData name="Chris Mauger" userId="888c6d08327a2264" providerId="LiveId" clId="{DCBC2043-6A36-422C-959B-BD226039EE6C}" dt="2026-09-21T13:08:27.419" v="1235" actId="2744"/>
      <pc:docMkLst>
        <pc:docMk/>
      </pc:docMkLst>
      <pc:sldChg chg="modSp mod">
        <pc:chgData name="Chris Mauger" userId="888c6d08327a2264" providerId="LiveId" clId="{DCBC2043-6A36-422C-959B-BD226039EE6C}" dt="2026-09-18T10:00:54.850" v="74" actId="121"/>
        <pc:sldMkLst>
          <pc:docMk/>
          <pc:sldMk cId="3746551613" sldId="298"/>
        </pc:sldMkLst>
        <pc:spChg chg="mod">
          <ac:chgData name="Chris Mauger" userId="888c6d08327a2264" providerId="LiveId" clId="{DCBC2043-6A36-422C-959B-BD226039EE6C}" dt="2026-09-18T10:00:17.312" v="67" actId="6549"/>
          <ac:spMkLst>
            <pc:docMk/>
            <pc:sldMk cId="3746551613" sldId="298"/>
            <ac:spMk id="2" creationId="{BDF35C85-FBCC-8963-137E-0EFD8045F12D}"/>
          </ac:spMkLst>
        </pc:spChg>
        <pc:spChg chg="mod">
          <ac:chgData name="Chris Mauger" userId="888c6d08327a2264" providerId="LiveId" clId="{DCBC2043-6A36-422C-959B-BD226039EE6C}" dt="2026-09-18T10:00:54.850" v="74" actId="121"/>
          <ac:spMkLst>
            <pc:docMk/>
            <pc:sldMk cId="3746551613" sldId="298"/>
            <ac:spMk id="10" creationId="{EE066D88-CFDF-020C-95B5-984925ADC604}"/>
          </ac:spMkLst>
        </pc:spChg>
      </pc:sldChg>
      <pc:sldChg chg="modSp mod modAnim">
        <pc:chgData name="Chris Mauger" userId="888c6d08327a2264" providerId="LiveId" clId="{DCBC2043-6A36-422C-959B-BD226039EE6C}" dt="2026-09-18T11:14:40.885" v="1184"/>
        <pc:sldMkLst>
          <pc:docMk/>
          <pc:sldMk cId="1416980681" sldId="337"/>
        </pc:sldMkLst>
        <pc:spChg chg="mod">
          <ac:chgData name="Chris Mauger" userId="888c6d08327a2264" providerId="LiveId" clId="{DCBC2043-6A36-422C-959B-BD226039EE6C}" dt="2026-09-18T10:28:56.265" v="290"/>
          <ac:spMkLst>
            <pc:docMk/>
            <pc:sldMk cId="1416980681" sldId="337"/>
            <ac:spMk id="6" creationId="{5060E321-32FA-84E4-CA7B-CA18B0850763}"/>
          </ac:spMkLst>
        </pc:spChg>
        <pc:spChg chg="mod">
          <ac:chgData name="Chris Mauger" userId="888c6d08327a2264" providerId="LiveId" clId="{DCBC2043-6A36-422C-959B-BD226039EE6C}" dt="2026-09-18T10:32:11.095" v="478" actId="20577"/>
          <ac:spMkLst>
            <pc:docMk/>
            <pc:sldMk cId="1416980681" sldId="337"/>
            <ac:spMk id="8" creationId="{A7B1FA14-69F6-90E3-BDF9-464D052BE6DA}"/>
          </ac:spMkLst>
        </pc:spChg>
      </pc:sldChg>
      <pc:sldChg chg="addSp modSp mod">
        <pc:chgData name="Chris Mauger" userId="888c6d08327a2264" providerId="LiveId" clId="{DCBC2043-6A36-422C-959B-BD226039EE6C}" dt="2026-09-18T10:28:45.561" v="288"/>
        <pc:sldMkLst>
          <pc:docMk/>
          <pc:sldMk cId="2682424619" sldId="347"/>
        </pc:sldMkLst>
        <pc:spChg chg="add mod">
          <ac:chgData name="Chris Mauger" userId="888c6d08327a2264" providerId="LiveId" clId="{DCBC2043-6A36-422C-959B-BD226039EE6C}" dt="2026-09-18T10:24:32.062" v="183" actId="1076"/>
          <ac:spMkLst>
            <pc:docMk/>
            <pc:sldMk cId="2682424619" sldId="347"/>
            <ac:spMk id="3" creationId="{60236A59-8E7E-B1B3-9F7A-638A6A97A4B6}"/>
          </ac:spMkLst>
        </pc:spChg>
        <pc:spChg chg="add mod">
          <ac:chgData name="Chris Mauger" userId="888c6d08327a2264" providerId="LiveId" clId="{DCBC2043-6A36-422C-959B-BD226039EE6C}" dt="2026-09-18T10:24:24.116" v="182" actId="1076"/>
          <ac:spMkLst>
            <pc:docMk/>
            <pc:sldMk cId="2682424619" sldId="347"/>
            <ac:spMk id="5" creationId="{33E7D8C6-7D2A-AFB9-96B3-9A41A284200F}"/>
          </ac:spMkLst>
        </pc:spChg>
        <pc:spChg chg="mod">
          <ac:chgData name="Chris Mauger" userId="888c6d08327a2264" providerId="LiveId" clId="{DCBC2043-6A36-422C-959B-BD226039EE6C}" dt="2026-09-18T10:28:45.561" v="288"/>
          <ac:spMkLst>
            <pc:docMk/>
            <pc:sldMk cId="2682424619" sldId="347"/>
            <ac:spMk id="6" creationId="{A0DE9E60-264B-FAC8-D892-462E53751402}"/>
          </ac:spMkLst>
        </pc:spChg>
        <pc:spChg chg="mod">
          <ac:chgData name="Chris Mauger" userId="888c6d08327a2264" providerId="LiveId" clId="{DCBC2043-6A36-422C-959B-BD226039EE6C}" dt="2026-09-18T10:22:51.886" v="177" actId="403"/>
          <ac:spMkLst>
            <pc:docMk/>
            <pc:sldMk cId="2682424619" sldId="347"/>
            <ac:spMk id="8" creationId="{748335FF-1EF0-3996-06A5-924F4D1B549A}"/>
          </ac:spMkLst>
        </pc:spChg>
      </pc:sldChg>
      <pc:sldChg chg="modSp mod ord">
        <pc:chgData name="Chris Mauger" userId="888c6d08327a2264" providerId="LiveId" clId="{DCBC2043-6A36-422C-959B-BD226039EE6C}" dt="2026-09-18T10:28:49.770" v="289"/>
        <pc:sldMkLst>
          <pc:docMk/>
          <pc:sldMk cId="4203138204" sldId="351"/>
        </pc:sldMkLst>
        <pc:spChg chg="mod">
          <ac:chgData name="Chris Mauger" userId="888c6d08327a2264" providerId="LiveId" clId="{DCBC2043-6A36-422C-959B-BD226039EE6C}" dt="2026-09-18T10:28:49.770" v="289"/>
          <ac:spMkLst>
            <pc:docMk/>
            <pc:sldMk cId="4203138204" sldId="351"/>
            <ac:spMk id="6" creationId="{64D907BA-6272-A771-DB57-373AE2ED61B1}"/>
          </ac:spMkLst>
        </pc:spChg>
        <pc:spChg chg="mod">
          <ac:chgData name="Chris Mauger" userId="888c6d08327a2264" providerId="LiveId" clId="{DCBC2043-6A36-422C-959B-BD226039EE6C}" dt="2026-09-18T10:28:21.021" v="287" actId="313"/>
          <ac:spMkLst>
            <pc:docMk/>
            <pc:sldMk cId="4203138204" sldId="351"/>
            <ac:spMk id="8" creationId="{F4C65296-54DA-3AE3-1FAE-6C32E8865D14}"/>
          </ac:spMkLst>
        </pc:spChg>
      </pc:sldChg>
      <pc:sldChg chg="modSp mod ord">
        <pc:chgData name="Chris Mauger" userId="888c6d08327a2264" providerId="LiveId" clId="{DCBC2043-6A36-422C-959B-BD226039EE6C}" dt="2026-09-19T11:44:30.406" v="1204"/>
        <pc:sldMkLst>
          <pc:docMk/>
          <pc:sldMk cId="2223665276" sldId="353"/>
        </pc:sldMkLst>
        <pc:spChg chg="mod">
          <ac:chgData name="Chris Mauger" userId="888c6d08327a2264" providerId="LiveId" clId="{DCBC2043-6A36-422C-959B-BD226039EE6C}" dt="2026-09-18T10:15:18.776" v="111" actId="20577"/>
          <ac:spMkLst>
            <pc:docMk/>
            <pc:sldMk cId="2223665276" sldId="353"/>
            <ac:spMk id="6" creationId="{41614008-3295-5F9B-AA8D-2E1C39D8937F}"/>
          </ac:spMkLst>
        </pc:spChg>
        <pc:spChg chg="mod">
          <ac:chgData name="Chris Mauger" userId="888c6d08327a2264" providerId="LiveId" clId="{DCBC2043-6A36-422C-959B-BD226039EE6C}" dt="2026-09-19T11:13:20.214" v="1201" actId="6549"/>
          <ac:spMkLst>
            <pc:docMk/>
            <pc:sldMk cId="2223665276" sldId="353"/>
            <ac:spMk id="8" creationId="{CDD21211-2A9D-70D7-4D4B-E7389B584198}"/>
          </ac:spMkLst>
        </pc:spChg>
      </pc:sldChg>
      <pc:sldChg chg="add ord">
        <pc:chgData name="Chris Mauger" userId="888c6d08327a2264" providerId="LiveId" clId="{DCBC2043-6A36-422C-959B-BD226039EE6C}" dt="2026-09-18T10:35:31.027" v="491"/>
        <pc:sldMkLst>
          <pc:docMk/>
          <pc:sldMk cId="2071367495" sldId="354"/>
        </pc:sldMkLst>
      </pc:sldChg>
      <pc:sldChg chg="modSp add mod ord modAnim">
        <pc:chgData name="Chris Mauger" userId="888c6d08327a2264" providerId="LiveId" clId="{DCBC2043-6A36-422C-959B-BD226039EE6C}" dt="2026-09-18T11:16:36.409" v="1191"/>
        <pc:sldMkLst>
          <pc:docMk/>
          <pc:sldMk cId="3808466730" sldId="355"/>
        </pc:sldMkLst>
        <pc:spChg chg="mod">
          <ac:chgData name="Chris Mauger" userId="888c6d08327a2264" providerId="LiveId" clId="{DCBC2043-6A36-422C-959B-BD226039EE6C}" dt="2026-09-18T10:41:55.492" v="759" actId="20577"/>
          <ac:spMkLst>
            <pc:docMk/>
            <pc:sldMk cId="3808466730" sldId="355"/>
            <ac:spMk id="8" creationId="{A547B5E8-96E1-EE44-8A83-98FB81D9D2E7}"/>
          </ac:spMkLst>
        </pc:spChg>
      </pc:sldChg>
      <pc:sldChg chg="addSp delSp modSp add mod">
        <pc:chgData name="Chris Mauger" userId="888c6d08327a2264" providerId="LiveId" clId="{DCBC2043-6A36-422C-959B-BD226039EE6C}" dt="2026-09-18T11:10:29.233" v="1161"/>
        <pc:sldMkLst>
          <pc:docMk/>
          <pc:sldMk cId="1440289981" sldId="356"/>
        </pc:sldMkLst>
        <pc:spChg chg="mod">
          <ac:chgData name="Chris Mauger" userId="888c6d08327a2264" providerId="LiveId" clId="{DCBC2043-6A36-422C-959B-BD226039EE6C}" dt="2026-09-18T10:59:43.630" v="1155" actId="20577"/>
          <ac:spMkLst>
            <pc:docMk/>
            <pc:sldMk cId="1440289981" sldId="356"/>
            <ac:spMk id="8" creationId="{96D11270-80A7-EA7F-3379-E49A85F6C6B7}"/>
          </ac:spMkLst>
        </pc:spChg>
        <pc:picChg chg="add mod">
          <ac:chgData name="Chris Mauger" userId="888c6d08327a2264" providerId="LiveId" clId="{DCBC2043-6A36-422C-959B-BD226039EE6C}" dt="2026-09-18T11:10:29.233" v="1161"/>
          <ac:picMkLst>
            <pc:docMk/>
            <pc:sldMk cId="1440289981" sldId="356"/>
            <ac:picMk id="5" creationId="{83F7E0C4-B421-B0FA-CB9F-B3D86F0DEBD5}"/>
          </ac:picMkLst>
        </pc:picChg>
      </pc:sldChg>
      <pc:sldChg chg="modSp add mod ord">
        <pc:chgData name="Chris Mauger" userId="888c6d08327a2264" providerId="LiveId" clId="{DCBC2043-6A36-422C-959B-BD226039EE6C}" dt="2026-09-18T11:12:29.613" v="1173" actId="6549"/>
        <pc:sldMkLst>
          <pc:docMk/>
          <pc:sldMk cId="1052579621" sldId="357"/>
        </pc:sldMkLst>
        <pc:spChg chg="mod">
          <ac:chgData name="Chris Mauger" userId="888c6d08327a2264" providerId="LiveId" clId="{DCBC2043-6A36-422C-959B-BD226039EE6C}" dt="2026-09-18T11:12:29.613" v="1173" actId="6549"/>
          <ac:spMkLst>
            <pc:docMk/>
            <pc:sldMk cId="1052579621" sldId="357"/>
            <ac:spMk id="8" creationId="{86EEF6FF-9B60-AB89-CE93-F4F8C40B604D}"/>
          </ac:spMkLst>
        </pc:spChg>
      </pc:sldChg>
      <pc:sldChg chg="modSp add mod ord">
        <pc:chgData name="Chris Mauger" userId="888c6d08327a2264" providerId="LiveId" clId="{DCBC2043-6A36-422C-959B-BD226039EE6C}" dt="2026-09-18T10:48:49.963" v="837" actId="207"/>
        <pc:sldMkLst>
          <pc:docMk/>
          <pc:sldMk cId="1371675037" sldId="358"/>
        </pc:sldMkLst>
        <pc:spChg chg="mod">
          <ac:chgData name="Chris Mauger" userId="888c6d08327a2264" providerId="LiveId" clId="{DCBC2043-6A36-422C-959B-BD226039EE6C}" dt="2026-09-18T10:48:49.963" v="837" actId="207"/>
          <ac:spMkLst>
            <pc:docMk/>
            <pc:sldMk cId="1371675037" sldId="358"/>
            <ac:spMk id="8" creationId="{62CED454-A7DC-27D1-B258-7829FEDED361}"/>
          </ac:spMkLst>
        </pc:spChg>
      </pc:sldChg>
      <pc:sldChg chg="modSp add mod ord modAnim">
        <pc:chgData name="Chris Mauger" userId="888c6d08327a2264" providerId="LiveId" clId="{DCBC2043-6A36-422C-959B-BD226039EE6C}" dt="2026-09-18T11:18:13.476" v="1196" actId="20577"/>
        <pc:sldMkLst>
          <pc:docMk/>
          <pc:sldMk cId="4165023479" sldId="360"/>
        </pc:sldMkLst>
        <pc:spChg chg="mod">
          <ac:chgData name="Chris Mauger" userId="888c6d08327a2264" providerId="LiveId" clId="{DCBC2043-6A36-422C-959B-BD226039EE6C}" dt="2026-09-18T11:18:13.476" v="1196" actId="20577"/>
          <ac:spMkLst>
            <pc:docMk/>
            <pc:sldMk cId="4165023479" sldId="360"/>
            <ac:spMk id="8" creationId="{216E7732-E4C6-768B-C6C8-93056BB06BAD}"/>
          </ac:spMkLst>
        </pc:spChg>
      </pc:sldChg>
      <pc:sldChg chg="modSp add mod ord">
        <pc:chgData name="Chris Mauger" userId="888c6d08327a2264" providerId="LiveId" clId="{DCBC2043-6A36-422C-959B-BD226039EE6C}" dt="2026-09-20T12:49:23.167" v="1234" actId="6549"/>
        <pc:sldMkLst>
          <pc:docMk/>
          <pc:sldMk cId="1300869728" sldId="361"/>
        </pc:sldMkLst>
        <pc:spChg chg="mod">
          <ac:chgData name="Chris Mauger" userId="888c6d08327a2264" providerId="LiveId" clId="{DCBC2043-6A36-422C-959B-BD226039EE6C}" dt="2026-09-20T12:49:23.167" v="1234" actId="6549"/>
          <ac:spMkLst>
            <pc:docMk/>
            <pc:sldMk cId="1300869728" sldId="361"/>
            <ac:spMk id="8" creationId="{DEB8856E-8A8F-6027-9D14-3F25DC9FA94F}"/>
          </ac:spMkLst>
        </pc:spChg>
      </pc:sldChg>
      <pc:sldChg chg="add ord">
        <pc:chgData name="Chris Mauger" userId="888c6d08327a2264" providerId="LiveId" clId="{DCBC2043-6A36-422C-959B-BD226039EE6C}" dt="2026-09-18T11:13:02.439" v="1178"/>
        <pc:sldMkLst>
          <pc:docMk/>
          <pc:sldMk cId="2034751998" sldId="362"/>
        </pc:sldMkLst>
      </pc:sldChg>
      <pc:sldChg chg="add ord">
        <pc:chgData name="Chris Mauger" userId="888c6d08327a2264" providerId="LiveId" clId="{DCBC2043-6A36-422C-959B-BD226039EE6C}" dt="2026-09-19T11:45:09.161" v="1206"/>
        <pc:sldMkLst>
          <pc:docMk/>
          <pc:sldMk cId="3651277718" sldId="36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984E55E0-DC66-EC74-0FB7-8EA69CA98E5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A8A68D62-00DC-DA74-ADB9-B9E8E302DF0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C17644CD-955C-362E-F091-4DD45C956F0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E50A0057-C488-CFBC-33D4-8669532E32A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6326" name="Rectangle 6">
            <a:extLst>
              <a:ext uri="{FF2B5EF4-FFF2-40B4-BE49-F238E27FC236}">
                <a16:creationId xmlns:a16="http://schemas.microsoft.com/office/drawing/2014/main" id="{B68A7D23-DDF7-BE6D-C7A7-7F7F13F0941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anose="020B060402020202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56327" name="Rectangle 7">
            <a:extLst>
              <a:ext uri="{FF2B5EF4-FFF2-40B4-BE49-F238E27FC236}">
                <a16:creationId xmlns:a16="http://schemas.microsoft.com/office/drawing/2014/main" id="{9BFE6592-F023-8BC0-137A-397019DD26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79779FF-0EAA-4416-9838-9A3EEE64887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62000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952697" y="762000"/>
            <a:ext cx="2193989" cy="5334001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386" y="1298448"/>
            <a:ext cx="5486400" cy="3255264"/>
          </a:xfrm>
        </p:spPr>
        <p:txBody>
          <a:bodyPr anchor="b">
            <a:normAutofit/>
          </a:bodyPr>
          <a:lstStyle>
            <a:lvl1pPr algn="l">
              <a:defRPr sz="54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11" y="4670246"/>
            <a:ext cx="54864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36B33-45E7-4FEE-806B-BB3BAD7F40E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17874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2BFE7-0B2A-4820-A700-F1103D817D51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7754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0934" y="1298448"/>
            <a:ext cx="5486400" cy="3255264"/>
          </a:xfrm>
        </p:spPr>
        <p:txBody>
          <a:bodyPr anchor="b">
            <a:normAutofit/>
          </a:bodyPr>
          <a:lstStyle>
            <a:lvl1pPr>
              <a:defRPr sz="54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14650" y="4672584"/>
            <a:ext cx="54864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0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01EB5-8D94-4AE5-9627-054F40C9FBC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4868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00934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63590" y="868680"/>
            <a:ext cx="2606040" cy="512064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0C66A-13AE-497C-8313-3B7A6F39071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8824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0934" y="1023586"/>
            <a:ext cx="260604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00934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63847" y="1023587"/>
            <a:ext cx="260604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63847" y="1930936"/>
            <a:ext cx="2606040" cy="4023360"/>
          </a:xfrm>
        </p:spPr>
        <p:txBody>
          <a:bodyPr/>
          <a:lstStyle>
            <a:lvl1pPr>
              <a:defRPr sz="1900"/>
            </a:lvl1pPr>
            <a:lvl2pPr>
              <a:defRPr sz="17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655F26-CEF5-410A-8D6D-6CDD3D38623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2452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44C28-742D-4598-9D32-D3ED5C0E2657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43533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9B342-E2D7-4851-A5E8-58F2FB519B73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89438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0934" y="868680"/>
            <a:ext cx="54864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37560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B973AF-75AE-4484-A6EE-B74E4E358AC4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4520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024" y="1143000"/>
            <a:ext cx="2125980" cy="21945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77983" y="767419"/>
            <a:ext cx="6086423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2024" y="3340602"/>
            <a:ext cx="2125980" cy="256032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5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2624326" y="6356351"/>
            <a:ext cx="4433638" cy="365125"/>
          </a:xfrm>
        </p:spPr>
        <p:txBody>
          <a:bodyPr/>
          <a:lstStyle/>
          <a:p>
            <a:endParaRPr lang="en-US" alt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616B4F-AF9D-482F-9856-942ACA7541DD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941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9E2745-A05A-442A-90A7-F80D371AB76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83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5750" y="990600"/>
            <a:ext cx="211455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00934" y="868680"/>
            <a:ext cx="54864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9DC4C-6975-494A-AD44-D090DB13C68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5602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2582693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9689" y="1123838"/>
            <a:ext cx="221061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8861898" y="758952"/>
            <a:ext cx="288036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01951" y="864108"/>
            <a:ext cx="54864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6849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01951" y="6356351"/>
            <a:ext cx="4433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75602" y="6356351"/>
            <a:ext cx="11481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accent1"/>
                </a:solidFill>
              </a:defRPr>
            </a:lvl1pPr>
          </a:lstStyle>
          <a:p>
            <a:fld id="{D4625ECB-902A-43B4-90E8-7AD578612935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1074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19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7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5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3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2ABBB681-F4D2-40F2-ACC3-DE0B4B488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4F75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9388ED0-1FEF-4E11-B488-BD661D1AC1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458470"/>
            <a:ext cx="8428482" cy="589788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C50887-2221-DB63-2890-12C4CB561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03" y="1170968"/>
            <a:ext cx="7951794" cy="447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307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1CA2EE-70C5-66FD-0933-CF8F0CF74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3D7FD76-3F08-1152-3CD4-807F9217D8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761999"/>
            <a:ext cx="6856214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E03706B-1B92-AA7F-72F7-CD3E0BDD1C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2697" y="761999"/>
            <a:ext cx="219398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7325ECA3-9B48-C410-42CE-317D43A3A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E78FA8C-9E3F-5222-2B58-F35403542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686" y="752748"/>
            <a:ext cx="751111" cy="4744251"/>
          </a:xfrm>
          <a:custGeom>
            <a:avLst/>
            <a:gdLst>
              <a:gd name="connsiteX0" fmla="*/ 0 w 1001483"/>
              <a:gd name="connsiteY0" fmla="*/ 0 h 4744251"/>
              <a:gd name="connsiteX1" fmla="*/ 1001483 w 1001483"/>
              <a:gd name="connsiteY1" fmla="*/ 0 h 4744251"/>
              <a:gd name="connsiteX2" fmla="*/ 0 w 1001483"/>
              <a:gd name="connsiteY2" fmla="*/ 4744251 h 4744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1483" h="4744251">
                <a:moveTo>
                  <a:pt x="0" y="0"/>
                </a:moveTo>
                <a:lnTo>
                  <a:pt x="1001483" y="0"/>
                </a:lnTo>
                <a:lnTo>
                  <a:pt x="0" y="474425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A520838A-53D9-9DBC-B90B-DBD08D312F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90320" y="761999"/>
            <a:ext cx="3156367" cy="5334001"/>
          </a:xfrm>
          <a:custGeom>
            <a:avLst/>
            <a:gdLst>
              <a:gd name="connsiteX0" fmla="*/ 1015642 w 4208489"/>
              <a:gd name="connsiteY0" fmla="*/ 0 h 5334001"/>
              <a:gd name="connsiteX1" fmla="*/ 4208489 w 4208489"/>
              <a:gd name="connsiteY1" fmla="*/ 0 h 5334001"/>
              <a:gd name="connsiteX2" fmla="*/ 4208489 w 4208489"/>
              <a:gd name="connsiteY2" fmla="*/ 5334001 h 5334001"/>
              <a:gd name="connsiteX3" fmla="*/ 0 w 4208489"/>
              <a:gd name="connsiteY3" fmla="*/ 5334001 h 5334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08489" h="5334001">
                <a:moveTo>
                  <a:pt x="1015642" y="0"/>
                </a:moveTo>
                <a:lnTo>
                  <a:pt x="4208489" y="0"/>
                </a:lnTo>
                <a:lnTo>
                  <a:pt x="4208489" y="5334001"/>
                </a:lnTo>
                <a:lnTo>
                  <a:pt x="0" y="533400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E066D88-CFDF-020C-95B5-984925ADC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1676399"/>
            <a:ext cx="5292333" cy="2743201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/>
            <a:r>
              <a:rPr lang="en-US" altLang="en-US" sz="7200" b="1" spc="-100" dirty="0">
                <a:solidFill>
                  <a:schemeClr val="accent1"/>
                </a:solidFill>
                <a:latin typeface="Congenial" panose="02000503040000020004" pitchFamily="2" charset="0"/>
              </a:rPr>
              <a:t>Strive for Maturity</a:t>
            </a:r>
            <a:endParaRPr lang="en-US" sz="6600" spc="-100" dirty="0">
              <a:solidFill>
                <a:schemeClr val="accent1"/>
              </a:solidFill>
              <a:latin typeface="Congenial" panose="02000503040000020004" pitchFamily="2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981F16AF-6F86-735B-8240-04784A1A8B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6526" y="4084889"/>
            <a:ext cx="2266216" cy="170915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32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4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sz="2000" kern="1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defTabSz="914400">
              <a:lnSpc>
                <a:spcPct val="90000"/>
              </a:lnSpc>
              <a:spcBef>
                <a:spcPts val="1200"/>
              </a:spcBef>
              <a:buClr>
                <a:schemeClr val="accent1"/>
              </a:buClr>
              <a:buNone/>
            </a:pPr>
            <a:endParaRPr lang="en-US" altLang="en-US" sz="1600" b="1" dirty="0">
              <a:solidFill>
                <a:srgbClr val="FFFFFF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F35C85-FBCC-8963-137E-0EFD8045F12D}"/>
              </a:ext>
            </a:extLst>
          </p:cNvPr>
          <p:cNvSpPr txBox="1"/>
          <p:nvPr/>
        </p:nvSpPr>
        <p:spPr>
          <a:xfrm>
            <a:off x="748425" y="4648200"/>
            <a:ext cx="52392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000" b="1" dirty="0">
                <a:solidFill>
                  <a:schemeClr val="accent1"/>
                </a:solidFill>
                <a:latin typeface="Congenial" panose="02000503040000020004" pitchFamily="2" charset="0"/>
              </a:rPr>
              <a:t>1 John 2:12-14</a:t>
            </a:r>
          </a:p>
        </p:txBody>
      </p:sp>
    </p:spTree>
    <p:extLst>
      <p:ext uri="{BB962C8B-B14F-4D97-AF65-F5344CB8AC3E}">
        <p14:creationId xmlns:p14="http://schemas.microsoft.com/office/powerpoint/2010/main" val="374655161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E23D62-6B66-CF59-C5DA-F90E67847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1614008-3295-5F9B-AA8D-2E1C39D8937F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E3705C-81F1-29E2-FA89-B92A165C7744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0A9836-8C43-2C57-107E-526C6643C513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D21211-2A9D-70D7-4D4B-E7389B584198}"/>
              </a:ext>
            </a:extLst>
          </p:cNvPr>
          <p:cNvSpPr txBox="1"/>
          <p:nvPr/>
        </p:nvSpPr>
        <p:spPr>
          <a:xfrm>
            <a:off x="1371600" y="1295399"/>
            <a:ext cx="7010400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little 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your sins have been forgiven you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for His name’s sake.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13 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9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the Father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 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are strong,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the word of God abides in you,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366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C7EF0-AF7B-BAAD-487C-33318492C2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0DE9E60-264B-FAC8-D892-462E53751402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9271B3-3FDD-0E6D-FD9C-92663178B6BC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48335FF-1EF0-3996-06A5-924F4D1B549A}"/>
              </a:ext>
            </a:extLst>
          </p:cNvPr>
          <p:cNvSpPr txBox="1"/>
          <p:nvPr/>
        </p:nvSpPr>
        <p:spPr>
          <a:xfrm>
            <a:off x="2705100" y="1600200"/>
            <a:ext cx="3733800" cy="818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latin typeface="Verdana Pro Semibold" panose="020B0704030504040204" pitchFamily="34" charset="0"/>
              </a:rPr>
              <a:t>Children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AFBB09-AA69-6DD8-C93A-CE69B1770032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236A59-8E7E-B1B3-9F7A-638A6A97A4B6}"/>
              </a:ext>
            </a:extLst>
          </p:cNvPr>
          <p:cNvSpPr txBox="1"/>
          <p:nvPr/>
        </p:nvSpPr>
        <p:spPr>
          <a:xfrm>
            <a:off x="1219200" y="3589821"/>
            <a:ext cx="3733800" cy="818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latin typeface="Verdana Pro Semibold" panose="020B0704030504040204" pitchFamily="34" charset="0"/>
              </a:rPr>
              <a:t>Fathers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E7D8C6-7D2A-AFB9-96B3-9A41A284200F}"/>
              </a:ext>
            </a:extLst>
          </p:cNvPr>
          <p:cNvSpPr txBox="1"/>
          <p:nvPr/>
        </p:nvSpPr>
        <p:spPr>
          <a:xfrm>
            <a:off x="4499610" y="5029200"/>
            <a:ext cx="3733800" cy="8187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latin typeface="Verdana Pro Semibold" panose="020B0704030504040204" pitchFamily="34" charset="0"/>
              </a:rPr>
              <a:t>Young Men</a:t>
            </a:r>
          </a:p>
        </p:txBody>
      </p:sp>
    </p:spTree>
    <p:extLst>
      <p:ext uri="{BB962C8B-B14F-4D97-AF65-F5344CB8AC3E}">
        <p14:creationId xmlns:p14="http://schemas.microsoft.com/office/powerpoint/2010/main" val="268242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288587-11BA-FCB2-91E9-42B1E5BC6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4D907BA-6272-A771-DB57-373AE2ED61B1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B399C3C-CF70-5B0D-9033-BC9FE076C90D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C65296-54DA-3AE3-1FAE-6C32E8865D14}"/>
              </a:ext>
            </a:extLst>
          </p:cNvPr>
          <p:cNvSpPr txBox="1"/>
          <p:nvPr/>
        </p:nvSpPr>
        <p:spPr>
          <a:xfrm>
            <a:off x="914400" y="1524000"/>
            <a:ext cx="7315200" cy="46250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3200" b="1" dirty="0">
                <a:latin typeface="Verdana Pro Semibold" panose="020B0704030504040204" pitchFamily="34" charset="0"/>
              </a:rPr>
              <a:t>“The goal is for the Church to make mature disciples(learners) of Christ: disciples who are taught the fullness of His word and obedience to all of His commands.”</a:t>
            </a:r>
          </a:p>
          <a:p>
            <a:pPr algn="just">
              <a:lnSpc>
                <a:spcPct val="120000"/>
              </a:lnSpc>
            </a:pPr>
            <a:endParaRPr lang="en-US" sz="3200" b="1" dirty="0">
              <a:latin typeface="Verdana Pro Semibold" panose="020B070403050404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en-US" sz="2400" b="1" dirty="0">
                <a:latin typeface="Verdana Pro Semibold" panose="020B0704030504040204" pitchFamily="34" charset="0"/>
              </a:rPr>
              <a:t>Andrew Davis, “An Infinite Journey”</a:t>
            </a:r>
            <a:endParaRPr lang="en-US" b="1" dirty="0">
              <a:latin typeface="Verdana Pro Semibold" panose="020B07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D9A8EB-D80E-D3E5-DCC7-B6D0780AA8F6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38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15DF6-9011-3C7B-2A0D-FE7A71D6E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A144ACF-0537-EFAF-CE3C-8C80BB4A3943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A553D67-D413-1D7E-B22A-4C34BD9C13D9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2E5745-9BBD-438F-51DD-28586B572FA6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1C8115-B0BA-3F11-16F3-1CDD69057A8D}"/>
              </a:ext>
            </a:extLst>
          </p:cNvPr>
          <p:cNvSpPr txBox="1"/>
          <p:nvPr/>
        </p:nvSpPr>
        <p:spPr>
          <a:xfrm>
            <a:off x="1371600" y="1295399"/>
            <a:ext cx="7010400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little 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your sins have been forgiven you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for His name’s sake.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13 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900" kern="100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the Father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 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are strong,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the word of God abides in you,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277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52477-B960-37B7-D1FF-FEE27E21A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5060E321-32FA-84E4-CA7B-CA18B0850763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6EB6B8-8F4C-2E0F-62D0-8C32760016C7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B1FA14-69F6-90E3-BDF9-464D052BE6DA}"/>
              </a:ext>
            </a:extLst>
          </p:cNvPr>
          <p:cNvSpPr txBox="1"/>
          <p:nvPr/>
        </p:nvSpPr>
        <p:spPr>
          <a:xfrm>
            <a:off x="914400" y="1524000"/>
            <a:ext cx="7315200" cy="478650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The Power of Being Forgiven </a:t>
            </a:r>
            <a:r>
              <a:rPr lang="en-US" sz="20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v. 12</a:t>
            </a:r>
            <a:endParaRPr lang="en-US" sz="2400" b="1" dirty="0">
              <a:highlight>
                <a:srgbClr val="00FFFF"/>
              </a:highlight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We are free from worry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We are free to flourish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Example: Zacchaeus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Only Christians are truly forgiven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	“You know the Father”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D1E191-AEBA-B501-5140-C6E5147FBAE1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6980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2B1B1-4887-B594-F572-3D628439BD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72B23FA-8546-CBD4-09EC-71980758ED19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AEDFD3-A234-AB66-2901-02656098145A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3E8CFF-05F3-1901-3E9E-1D3C70491F49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4674B1-7632-3C6E-7422-2BA7273F2E5A}"/>
              </a:ext>
            </a:extLst>
          </p:cNvPr>
          <p:cNvSpPr txBox="1"/>
          <p:nvPr/>
        </p:nvSpPr>
        <p:spPr>
          <a:xfrm>
            <a:off x="1371600" y="1295399"/>
            <a:ext cx="7010400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little 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your sins have been forgiven you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for His name’s sake.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13 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the Father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 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are strong,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the word of God abides in you,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3674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EB623-165C-CDCE-053E-837727703F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4B251CB-2404-8D1D-606D-EEA3A6F78923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495470-2066-A465-D948-290597712AA8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47B5E8-96E1-EE44-8A83-98FB81D9D2E7}"/>
              </a:ext>
            </a:extLst>
          </p:cNvPr>
          <p:cNvSpPr txBox="1"/>
          <p:nvPr/>
        </p:nvSpPr>
        <p:spPr>
          <a:xfrm>
            <a:off x="914400" y="1524000"/>
            <a:ext cx="7315200" cy="52235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The Wisdom of Continuing with God </a:t>
            </a:r>
            <a:r>
              <a:rPr lang="en-US" sz="20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v. 13-14</a:t>
            </a:r>
            <a:endParaRPr lang="en-US" sz="2400" b="1" dirty="0">
              <a:highlight>
                <a:srgbClr val="00FFFF"/>
              </a:highlight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Mature People KNOW God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Example: Joshua crossing the Jordan River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Mature People SHOW us the value of Faithfulness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112B7-CDF9-E811-70F8-97440699CB3F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46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BC4F4-C0E6-C346-D6FE-B99544F29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E7952BA-D982-7694-AC8D-C282AA2BD066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D0F9B-A982-A1A3-4FF4-C1A47BF42612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EEF6FF-9B60-AB89-CE93-F4F8C40B604D}"/>
              </a:ext>
            </a:extLst>
          </p:cNvPr>
          <p:cNvSpPr txBox="1"/>
          <p:nvPr/>
        </p:nvSpPr>
        <p:spPr>
          <a:xfrm>
            <a:off x="914400" y="1524000"/>
            <a:ext cx="7315200" cy="51169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sz="3200" b="1" dirty="0">
              <a:latin typeface="Verdana Pro Semibold" panose="020B07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3200" b="1" dirty="0">
                <a:latin typeface="Verdana Pro Semibold" panose="020B0704030504040204" pitchFamily="34" charset="0"/>
              </a:rPr>
              <a:t>Discipleship is the devotion of oneself to becoming more like a teacher or religious figure. </a:t>
            </a:r>
          </a:p>
          <a:p>
            <a:pPr algn="ctr">
              <a:lnSpc>
                <a:spcPct val="120000"/>
              </a:lnSpc>
            </a:pPr>
            <a:endParaRPr lang="en-US" sz="3200" b="1" dirty="0">
              <a:latin typeface="Verdana Pro Semibold" panose="020B07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3200" b="1" dirty="0">
                <a:latin typeface="Verdana Pro Semibold" panose="020B0704030504040204" pitchFamily="34" charset="0"/>
              </a:rPr>
              <a:t>Helping another person grow </a:t>
            </a:r>
          </a:p>
          <a:p>
            <a:pPr algn="ctr">
              <a:lnSpc>
                <a:spcPct val="120000"/>
              </a:lnSpc>
            </a:pPr>
            <a:r>
              <a:rPr lang="en-US" sz="3200" b="1" dirty="0">
                <a:latin typeface="Verdana Pro Semibold" panose="020B0704030504040204" pitchFamily="34" charset="0"/>
              </a:rPr>
              <a:t>spiritually</a:t>
            </a:r>
          </a:p>
          <a:p>
            <a:pPr algn="ctr">
              <a:lnSpc>
                <a:spcPct val="120000"/>
              </a:lnSpc>
            </a:pPr>
            <a:endParaRPr lang="en-US" sz="3200" b="1" dirty="0">
              <a:latin typeface="Verdana Pro Semibold" panose="020B0704030504040204" pitchFamily="34" charset="0"/>
            </a:endParaRPr>
          </a:p>
          <a:p>
            <a:pPr algn="r">
              <a:lnSpc>
                <a:spcPct val="120000"/>
              </a:lnSpc>
            </a:pPr>
            <a:endParaRPr lang="en-US" b="1" dirty="0">
              <a:latin typeface="Verdana Pro Semibold" panose="020B07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00441FB-446E-6C34-60DD-50E49E79B376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579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B0D8B-FC32-6D05-625F-0E7653883D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EDC1EE8-04D6-4650-E7C3-61297A95A70A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92972D9-3137-1F01-62C0-7B29BFD14183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CED454-A7DC-27D1-B258-7829FEDED361}"/>
              </a:ext>
            </a:extLst>
          </p:cNvPr>
          <p:cNvSpPr txBox="1"/>
          <p:nvPr/>
        </p:nvSpPr>
        <p:spPr>
          <a:xfrm>
            <a:off x="914400" y="1524000"/>
            <a:ext cx="7315200" cy="46933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The Wisdom of Continuing with God </a:t>
            </a:r>
            <a:r>
              <a:rPr lang="en-US" sz="20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v. 13-14</a:t>
            </a:r>
            <a:endParaRPr lang="en-US" sz="2400" b="1" dirty="0">
              <a:highlight>
                <a:srgbClr val="00FFFF"/>
              </a:highlight>
              <a:latin typeface="Verdana Pro Semibold" panose="020F0502020204030204" pitchFamily="34" charset="0"/>
            </a:endParaRPr>
          </a:p>
          <a:p>
            <a:pPr marL="457200">
              <a:lnSpc>
                <a:spcPct val="120000"/>
              </a:lnSpc>
              <a:spcAft>
                <a:spcPts val="600"/>
              </a:spcAft>
            </a:pPr>
            <a:r>
              <a:rPr lang="en-US" sz="3000" b="1" dirty="0">
                <a:latin typeface="Verdana Pro Semibold" panose="020F0502020204030204" pitchFamily="34" charset="0"/>
              </a:rPr>
              <a:t>The things which </a:t>
            </a:r>
            <a:r>
              <a:rPr lang="en-US" sz="3000" b="1" dirty="0">
                <a:solidFill>
                  <a:srgbClr val="FF0000"/>
                </a:solidFill>
                <a:latin typeface="Verdana Pro Semibold" panose="020F0502020204030204" pitchFamily="34" charset="0"/>
              </a:rPr>
              <a:t>you</a:t>
            </a:r>
            <a:r>
              <a:rPr lang="en-US" sz="3000" b="1" dirty="0">
                <a:latin typeface="Verdana Pro Semibold" panose="020F0502020204030204" pitchFamily="34" charset="0"/>
              </a:rPr>
              <a:t> have heard from </a:t>
            </a:r>
            <a:r>
              <a:rPr lang="en-US" sz="3000" b="1" dirty="0">
                <a:solidFill>
                  <a:srgbClr val="FF0000"/>
                </a:solidFill>
                <a:latin typeface="Verdana Pro Semibold" panose="020F0502020204030204" pitchFamily="34" charset="0"/>
              </a:rPr>
              <a:t>me</a:t>
            </a:r>
            <a:r>
              <a:rPr lang="en-US" sz="3000" b="1" dirty="0">
                <a:latin typeface="Verdana Pro Semibold" panose="020F0502020204030204" pitchFamily="34" charset="0"/>
              </a:rPr>
              <a:t> in the presence of many witnesses, entrust these to </a:t>
            </a:r>
            <a:r>
              <a:rPr lang="en-US" sz="3000" b="1" dirty="0">
                <a:solidFill>
                  <a:srgbClr val="FF0000"/>
                </a:solidFill>
                <a:latin typeface="Verdana Pro Semibold" panose="020F0502020204030204" pitchFamily="34" charset="0"/>
              </a:rPr>
              <a:t>faithful men </a:t>
            </a:r>
            <a:r>
              <a:rPr lang="en-US" sz="3000" b="1" dirty="0">
                <a:latin typeface="Verdana Pro Semibold" panose="020F0502020204030204" pitchFamily="34" charset="0"/>
              </a:rPr>
              <a:t>who will be able to teach </a:t>
            </a:r>
            <a:r>
              <a:rPr lang="en-US" sz="3000" b="1" dirty="0">
                <a:solidFill>
                  <a:srgbClr val="FF0000"/>
                </a:solidFill>
                <a:latin typeface="Verdana Pro Semibold" panose="020F0502020204030204" pitchFamily="34" charset="0"/>
              </a:rPr>
              <a:t>others</a:t>
            </a:r>
            <a:r>
              <a:rPr lang="en-US" sz="3000" b="1" dirty="0">
                <a:latin typeface="Verdana Pro Semibold" panose="020F0502020204030204" pitchFamily="34" charset="0"/>
              </a:rPr>
              <a:t> also. </a:t>
            </a:r>
          </a:p>
          <a:p>
            <a:pPr marL="457200" algn="r">
              <a:lnSpc>
                <a:spcPct val="120000"/>
              </a:lnSpc>
              <a:spcAft>
                <a:spcPts val="600"/>
              </a:spcAft>
            </a:pPr>
            <a:r>
              <a:rPr lang="en-US" sz="3000" b="1" dirty="0">
                <a:latin typeface="Verdana Pro Semibold" panose="020F0502020204030204" pitchFamily="34" charset="0"/>
              </a:rPr>
              <a:t>2 Timothy 2:2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05E6D4-43BD-EF70-52EE-8843EDEBFF35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167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4EDDC5-4046-5D43-9A16-8DFF5192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CF40082-0F07-BAC0-10E3-C5A32C21D82D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D92D74-F7B5-D752-1C3D-251CC156909F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177CA6E-DD0F-4F59-2F03-B212C67908D6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F2D56C7-0E6B-BC8C-1F0C-A5E27053B3B5}"/>
              </a:ext>
            </a:extLst>
          </p:cNvPr>
          <p:cNvSpPr txBox="1"/>
          <p:nvPr/>
        </p:nvSpPr>
        <p:spPr>
          <a:xfrm>
            <a:off x="1371600" y="1295399"/>
            <a:ext cx="7010400" cy="5546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little 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C0C0C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your sins have been forgiven you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for His name’s sake.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13 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am writing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children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the Father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b="1" kern="0" baseline="300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14</a:t>
            </a:r>
            <a:r>
              <a:rPr lang="en-US" sz="1900" b="1" kern="0" baseline="3000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fathers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D3D3D3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know Him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00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who has been from the beginning. </a:t>
            </a:r>
            <a:endParaRPr lang="en-US" sz="1900" kern="100" dirty="0">
              <a:effectLst/>
              <a:highlight>
                <a:srgbClr val="FF0000"/>
              </a:highlight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rgbClr val="FF0000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have written to you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00FF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young men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		because you are strong,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the word of God abides in you, </a:t>
            </a:r>
            <a:endParaRPr lang="en-US" sz="19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0000"/>
              </a:lnSpc>
              <a:buNone/>
              <a:tabLst>
                <a:tab pos="457200" algn="l"/>
                <a:tab pos="914400" algn="l"/>
              </a:tabLst>
            </a:pP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			you have </a:t>
            </a:r>
            <a:r>
              <a:rPr lang="en-US" sz="1900" kern="0" dirty="0">
                <a:solidFill>
                  <a:schemeClr val="tx1"/>
                </a:solidFill>
                <a:effectLst/>
                <a:highlight>
                  <a:srgbClr val="FF00FF"/>
                </a:highlight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overcome the evil one</a:t>
            </a:r>
            <a:r>
              <a:rPr lang="en-US" sz="1900" kern="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9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751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88349-019F-E2E9-C677-4E8DF236A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1B22A24-F64F-7D16-6FFF-FBD1A5271E07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8BF304-36EC-50C2-9FEC-21C0BC2A9D56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6E7732-E4C6-768B-C6C8-93056BB06BAD}"/>
              </a:ext>
            </a:extLst>
          </p:cNvPr>
          <p:cNvSpPr txBox="1"/>
          <p:nvPr/>
        </p:nvSpPr>
        <p:spPr>
          <a:xfrm>
            <a:off x="914400" y="1524000"/>
            <a:ext cx="7315200" cy="515583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The Power to Overcome Satan</a:t>
            </a:r>
          </a:p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20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v. 13-14</a:t>
            </a:r>
            <a:endParaRPr lang="en-US" sz="2400" b="1" dirty="0">
              <a:highlight>
                <a:srgbClr val="00FFFF"/>
              </a:highlight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“Myth of Adolescence”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Example: Jesus at birth, age 12, and age 30 (Luke 3:23)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r>
              <a:rPr lang="en-US" sz="2800" b="1" dirty="0">
                <a:latin typeface="Verdana Pro Semibold" panose="020F0502020204030204" pitchFamily="34" charset="0"/>
              </a:rPr>
              <a:t>Satan’s attack on the family</a:t>
            </a:r>
          </a:p>
          <a:p>
            <a:pPr marL="1371600" indent="-914400">
              <a:lnSpc>
                <a:spcPct val="120000"/>
              </a:lnSpc>
              <a:spcAft>
                <a:spcPts val="600"/>
              </a:spcAft>
              <a:tabLst>
                <a:tab pos="1371600" algn="l"/>
              </a:tabLst>
            </a:pPr>
            <a:endParaRPr lang="en-US" sz="2800" b="1" dirty="0">
              <a:latin typeface="Verdana Pro Semibold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4F5EF1-FFB1-73B4-5FE4-679A06FE4965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02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40AEC-11AB-F84B-F9FE-AE6026CFC0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D7A72496-0CD0-8C5F-0170-87635C4F1408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4AA09C-63DC-06E4-922F-23A596CF0B99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B8856E-8A8F-6027-9D14-3F25DC9FA94F}"/>
              </a:ext>
            </a:extLst>
          </p:cNvPr>
          <p:cNvSpPr txBox="1"/>
          <p:nvPr/>
        </p:nvSpPr>
        <p:spPr>
          <a:xfrm>
            <a:off x="914400" y="1524000"/>
            <a:ext cx="7315200" cy="49205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endParaRPr lang="en-US" sz="4000" b="1" dirty="0">
              <a:latin typeface="Verdana Pro Semibold" panose="020B07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4000" b="1" dirty="0">
                <a:latin typeface="Verdana Pro Semibold" panose="020B0704030504040204" pitchFamily="34" charset="0"/>
              </a:rPr>
              <a:t>A Mature Person Takes Responsibility </a:t>
            </a:r>
            <a:r>
              <a:rPr lang="en-US" sz="4000" b="1">
                <a:latin typeface="Verdana Pro Semibold" panose="020B0704030504040204" pitchFamily="34" charset="0"/>
              </a:rPr>
              <a:t>for Their </a:t>
            </a:r>
            <a:r>
              <a:rPr lang="en-US" sz="4000" b="1" dirty="0">
                <a:latin typeface="Verdana Pro Semibold" panose="020B0704030504040204" pitchFamily="34" charset="0"/>
              </a:rPr>
              <a:t>Actions</a:t>
            </a:r>
          </a:p>
          <a:p>
            <a:pPr algn="ctr">
              <a:lnSpc>
                <a:spcPct val="120000"/>
              </a:lnSpc>
            </a:pPr>
            <a:endParaRPr lang="en-US" sz="4000" b="1" dirty="0">
              <a:latin typeface="Verdana Pro Semibold" panose="020B070403050404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4000" b="1" dirty="0">
                <a:latin typeface="Verdana Pro Semibold" panose="020B0704030504040204" pitchFamily="34" charset="0"/>
              </a:rPr>
              <a:t>A Child Does Not</a:t>
            </a:r>
          </a:p>
          <a:p>
            <a:pPr algn="ctr">
              <a:lnSpc>
                <a:spcPct val="120000"/>
              </a:lnSpc>
            </a:pPr>
            <a:endParaRPr lang="en-US" sz="2400" b="1" dirty="0">
              <a:latin typeface="Verdana Pro Semibold" panose="020B07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70D9A0B-CAD9-7A04-274B-863A203A39AF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869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D9D10-797C-1943-B5EC-BCC823931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8AB151-76E1-E78B-4FC3-54E4AC9F830E}"/>
              </a:ext>
            </a:extLst>
          </p:cNvPr>
          <p:cNvSpPr txBox="1"/>
          <p:nvPr/>
        </p:nvSpPr>
        <p:spPr>
          <a:xfrm>
            <a:off x="914400" y="228600"/>
            <a:ext cx="731520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>
                <a:ln>
                  <a:solidFill>
                    <a:schemeClr val="tx1"/>
                  </a:solidFill>
                </a:ln>
                <a:solidFill>
                  <a:schemeClr val="tx2">
                    <a:lumMod val="75000"/>
                  </a:schemeClr>
                </a:solidFill>
              </a:rPr>
              <a:t>Strive for Maturity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E28186-6587-1273-D8FC-5B5CA3C13631}"/>
              </a:ext>
            </a:extLst>
          </p:cNvPr>
          <p:cNvSpPr txBox="1"/>
          <p:nvPr/>
        </p:nvSpPr>
        <p:spPr>
          <a:xfrm>
            <a:off x="990600" y="874930"/>
            <a:ext cx="7162800" cy="420469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D11270-80A7-EA7F-3379-E49A85F6C6B7}"/>
              </a:ext>
            </a:extLst>
          </p:cNvPr>
          <p:cNvSpPr txBox="1"/>
          <p:nvPr/>
        </p:nvSpPr>
        <p:spPr>
          <a:xfrm>
            <a:off x="914400" y="1524000"/>
            <a:ext cx="7315200" cy="6206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600"/>
              </a:spcAft>
            </a:pPr>
            <a:r>
              <a:rPr lang="en-US" sz="3200" b="1" dirty="0">
                <a:highlight>
                  <a:srgbClr val="00FFFF"/>
                </a:highlight>
                <a:latin typeface="Verdana Pro Semibold" panose="020F0502020204030204" pitchFamily="34" charset="0"/>
              </a:rPr>
              <a:t>Next Steps:</a:t>
            </a:r>
            <a:endParaRPr lang="en-US" sz="2400" b="1" dirty="0">
              <a:highlight>
                <a:srgbClr val="00FFFF"/>
              </a:highlight>
              <a:latin typeface="Verdana Pro Semibold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6F6BE2C-178D-158C-F0BC-A9A8E28DA79D}"/>
              </a:ext>
            </a:extLst>
          </p:cNvPr>
          <p:cNvSpPr txBox="1"/>
          <p:nvPr/>
        </p:nvSpPr>
        <p:spPr>
          <a:xfrm>
            <a:off x="148856" y="228600"/>
            <a:ext cx="689344" cy="6477000"/>
          </a:xfrm>
          <a:prstGeom prst="rect">
            <a:avLst/>
          </a:prstGeom>
          <a:solidFill>
            <a:schemeClr val="accent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r"/>
            <a:endParaRPr lang="en-US" sz="3600" b="1" dirty="0">
              <a:ln>
                <a:solidFill>
                  <a:schemeClr val="tx1"/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F7E0C4-B421-B0FA-CB9F-B3D86F0DEB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66875" y="2144619"/>
            <a:ext cx="5810249" cy="4357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89981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3886</TotalTime>
  <Words>869</Words>
  <Application>Microsoft Office PowerPoint</Application>
  <PresentationFormat>On-screen Show (4:3)</PresentationFormat>
  <Paragraphs>123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Aptos</vt:lpstr>
      <vt:lpstr>Arial</vt:lpstr>
      <vt:lpstr>Congenial</vt:lpstr>
      <vt:lpstr>Corbel</vt:lpstr>
      <vt:lpstr>Times New Roman</vt:lpstr>
      <vt:lpstr>Verdana Pro Semibold</vt:lpstr>
      <vt:lpstr>Wingdings 2</vt:lpstr>
      <vt:lpstr>Frame</vt:lpstr>
      <vt:lpstr>PowerPoint Presentation</vt:lpstr>
      <vt:lpstr>Strive for Maturity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OLDER BROTHER</dc:title>
  <dc:creator>Chris Mauger</dc:creator>
  <cp:lastModifiedBy>Chris Mauger</cp:lastModifiedBy>
  <cp:revision>35</cp:revision>
  <dcterms:created xsi:type="dcterms:W3CDTF">2008-05-13T12:48:58Z</dcterms:created>
  <dcterms:modified xsi:type="dcterms:W3CDTF">2026-09-21T13:08:38Z</dcterms:modified>
</cp:coreProperties>
</file>